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218.xml"/>
  <Override ContentType="application/vnd.openxmlformats-officedocument.presentationml.slideLayout+xml" PartName="/ppt/slideLayouts/slideLayout307.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315.xml"/>
  <Override ContentType="application/vnd.openxmlformats-officedocument.presentationml.slideLayout+xml" PartName="/ppt/slideLayouts/slideLayout137.xml"/>
  <Override ContentType="application/vnd.openxmlformats-officedocument.presentationml.slideLayout+xml" PartName="/ppt/slideLayouts/slideLayout323.xml"/>
  <Override ContentType="application/vnd.openxmlformats-officedocument.presentationml.slideLayout+xml" PartName="/ppt/slideLayouts/slideLayout226.xml"/>
  <Override ContentType="application/vnd.openxmlformats-officedocument.presentationml.slideLayout+xml" PartName="/ppt/slideLayouts/slideLayout96.xml"/>
  <Override ContentType="application/vnd.openxmlformats-officedocument.presentationml.slideLayout+xml" PartName="/ppt/slideLayouts/slideLayout269.xml"/>
  <Override ContentType="application/vnd.openxmlformats-officedocument.presentationml.slideLayout+xml" PartName="/ppt/slideLayouts/slideLayout285.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250.xml"/>
  <Override ContentType="application/vnd.openxmlformats-officedocument.presentationml.slideLayout+xml" PartName="/ppt/slideLayouts/slideLayout145.xml"/>
  <Override ContentType="application/vnd.openxmlformats-officedocument.presentationml.slideLayout+xml" PartName="/ppt/slideLayouts/slideLayout277.xml"/>
  <Override ContentType="application/vnd.openxmlformats-officedocument.presentationml.slideLayout+xml" PartName="/ppt/slideLayouts/slideLayout196.xml"/>
  <Override ContentType="application/vnd.openxmlformats-officedocument.presentationml.slideLayout+xml" PartName="/ppt/slideLayouts/slideLayout234.xml"/>
  <Override ContentType="application/vnd.openxmlformats-officedocument.presentationml.slideLayout+xml" PartName="/ppt/slideLayouts/slideLayout102.xml"/>
  <Override ContentType="application/vnd.openxmlformats-officedocument.presentationml.slideLayout+xml" PartName="/ppt/slideLayouts/slideLayout331.xml"/>
  <Override ContentType="application/vnd.openxmlformats-officedocument.presentationml.slideLayout+xml" PartName="/ppt/slideLayouts/slideLayout188.xml"/>
  <Override ContentType="application/vnd.openxmlformats-officedocument.presentationml.slideLayout+xml" PartName="/ppt/slideLayouts/slideLayout242.xml"/>
  <Override ContentType="application/vnd.openxmlformats-officedocument.presentationml.slideLayout+xml" PartName="/ppt/slideLayouts/slideLayout165.xml"/>
  <Override ContentType="application/vnd.openxmlformats-officedocument.presentationml.slideLayout+xml" PartName="/ppt/slideLayouts/slideLayout343.xml"/>
  <Override ContentType="application/vnd.openxmlformats-officedocument.presentationml.slideLayout+xml" PartName="/ppt/slideLayouts/slideLayout262.xml"/>
  <Override ContentType="application/vnd.openxmlformats-officedocument.presentationml.slideLayout+xml" PartName="/ppt/slideLayouts/slideLayout65.xml"/>
  <Override ContentType="application/vnd.openxmlformats-officedocument.presentationml.slideLayout+xml" PartName="/ppt/slideLayouts/slideLayout289.xml"/>
  <Override ContentType="application/vnd.openxmlformats-officedocument.presentationml.slideLayout+xml" PartName="/ppt/slideLayouts/slideLayout300.xml"/>
  <Override ContentType="application/vnd.openxmlformats-officedocument.presentationml.slideLayout+xml" PartName="/ppt/slideLayouts/slideLayout22.xml"/>
  <Override ContentType="application/vnd.openxmlformats-officedocument.presentationml.slideLayout+xml" PartName="/ppt/slideLayouts/slideLayout293.xml"/>
  <Override ContentType="application/vnd.openxmlformats-officedocument.presentationml.slideLayout+xml" PartName="/ppt/slideLayouts/slideLayout122.xml"/>
  <Override ContentType="application/vnd.openxmlformats-officedocument.presentationml.slideLayout+xml" PartName="/ppt/slideLayouts/slideLayout338.xml"/>
  <Override ContentType="application/vnd.openxmlformats-officedocument.presentationml.slideLayout+xml" PartName="/ppt/slideLayouts/slideLayout49.xml"/>
  <Override ContentType="application/vnd.openxmlformats-officedocument.presentationml.slideLayout+xml" PartName="/ppt/slideLayouts/slideLayout3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311.xml"/>
  <Override ContentType="application/vnd.openxmlformats-officedocument.presentationml.slideLayout+xml" PartName="/ppt/slideLayouts/slideLayout257.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1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238.xml"/>
  <Override ContentType="application/vnd.openxmlformats-officedocument.presentationml.slideLayout+xml" PartName="/ppt/slideLayouts/slideLayout77.xml"/>
  <Override ContentType="application/vnd.openxmlformats-officedocument.presentationml.slideLayout+xml" PartName="/ppt/slideLayouts/slideLayout281.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347.xml"/>
  <Override ContentType="application/vnd.openxmlformats-officedocument.presentationml.slideLayout+xml" PartName="/ppt/slideLayouts/slideLayout304.xml"/>
  <Override ContentType="application/vnd.openxmlformats-officedocument.presentationml.slideLayout+xml" PartName="/ppt/slideLayouts/slideLayout161.xml"/>
  <Override ContentType="application/vnd.openxmlformats-officedocument.presentationml.slideLayout+xml" PartName="/ppt/slideLayouts/slideLayout334.xml"/>
  <Override ContentType="application/vnd.openxmlformats-officedocument.presentationml.slideLayout+xml" PartName="/ppt/slideLayouts/slideLayout172.xml"/>
  <Override ContentType="application/vnd.openxmlformats-officedocument.presentationml.slideLayout+xml" PartName="/ppt/slideLayouts/slideLayout266.xml"/>
  <Override ContentType="application/vnd.openxmlformats-officedocument.presentationml.slideLayout+xml" PartName="/ppt/slideLayouts/slideLayout206.xml"/>
  <Override ContentType="application/vnd.openxmlformats-officedocument.presentationml.slideLayout+xml" PartName="/ppt/slideLayouts/slideLayout223.xml"/>
  <Override ContentType="application/vnd.openxmlformats-officedocument.presentationml.slideLayout+xml" PartName="/ppt/slideLayouts/slideLayout142.xml"/>
  <Override ContentType="application/vnd.openxmlformats-officedocument.presentationml.slideLayout+xml" PartName="/ppt/slideLayouts/slideLayout249.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270.xml"/>
  <Override ContentType="application/vnd.openxmlformats-officedocument.presentationml.slideLayout+xml" PartName="/ppt/slideLayouts/slideLayout45.xml"/>
  <Override ContentType="application/vnd.openxmlformats-officedocument.presentationml.slideLayout+xml" PartName="/ppt/slideLayouts/slideLayout253.xml"/>
  <Override ContentType="application/vnd.openxmlformats-officedocument.presentationml.slideLayout+xml" PartName="/ppt/slideLayouts/slideLayout296.xml"/>
  <Override ContentType="application/vnd.openxmlformats-officedocument.presentationml.slideLayout+xml" PartName="/ppt/slideLayouts/slideLayout189.xml"/>
  <Override ContentType="application/vnd.openxmlformats-officedocument.presentationml.slideLayout+xml" PartName="/ppt/slideLayouts/slideLayout278.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235.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219.xml"/>
  <Override ContentType="application/vnd.openxmlformats-officedocument.presentationml.slideLayout+xml" PartName="/ppt/slideLayouts/slideLayout70.xml"/>
  <Override ContentType="application/vnd.openxmlformats-officedocument.presentationml.slideLayout+xml" PartName="/ppt/slideLayouts/slideLayout217.xml"/>
  <Override ContentType="application/vnd.openxmlformats-officedocument.presentationml.slideLayout+xml" PartName="/ppt/slideLayouts/slideLayout308.xml"/>
  <Override ContentType="application/vnd.openxmlformats-officedocument.presentationml.slideLayout+xml" PartName="/ppt/slideLayouts/slideLayout314.xml"/>
  <Override ContentType="application/vnd.openxmlformats-officedocument.presentationml.slideLayout+xml" PartName="/ppt/slideLayouts/slideLayout128.xml"/>
  <Override ContentType="application/vnd.openxmlformats-officedocument.presentationml.slideLayout+xml" PartName="/ppt/slideLayouts/slideLayout225.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251.xml"/>
  <Override ContentType="application/vnd.openxmlformats-officedocument.presentationml.slideLayout+xml" PartName="/ppt/slideLayouts/slideLayout99.xml"/>
  <Override ContentType="application/vnd.openxmlformats-officedocument.presentationml.slideLayout+xml" PartName="/ppt/slideLayouts/slideLayout268.xml"/>
  <Override ContentType="application/vnd.openxmlformats-officedocument.presentationml.slideLayout+xml" PartName="/ppt/slideLayouts/slideLayout21.xml"/>
  <Override ContentType="application/vnd.openxmlformats-officedocument.presentationml.slideLayout+xml" PartName="/ppt/slideLayouts/slideLayout294.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339.xml"/>
  <Override ContentType="application/vnd.openxmlformats-officedocument.presentationml.slideLayout+xml" PartName="/ppt/slideLayouts/slideLayout3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288.xml"/>
  <Override ContentType="application/vnd.openxmlformats-officedocument.presentationml.slideLayout+xml" PartName="/ppt/slideLayouts/slideLayout245.xml"/>
  <Override ContentType="application/vnd.openxmlformats-officedocument.presentationml.slideLayout+xml" PartName="/ppt/slideLayouts/slideLayout330.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231.xml"/>
  <Override ContentType="application/vnd.openxmlformats-officedocument.presentationml.slideLayout+xml" PartName="/ppt/slideLayouts/slideLayout274.xml"/>
  <Override ContentType="application/vnd.openxmlformats-officedocument.presentationml.slideLayout+xml" PartName="/ppt/slideLayouts/slideLayout342.xml"/>
  <Override ContentType="application/vnd.openxmlformats-officedocument.presentationml.slideLayout+xml" PartName="/ppt/slideLayouts/slideLayout324.xml"/>
  <Override ContentType="application/vnd.openxmlformats-officedocument.presentationml.slideLayout+xml" PartName="/ppt/slideLayouts/slideLayout273.xml"/>
  <Override ContentType="application/vnd.openxmlformats-officedocument.presentationml.slideLayout+xml" PartName="/ppt/slideLayouts/slideLayout184.xml"/>
  <Override ContentType="application/vnd.openxmlformats-officedocument.presentationml.slideLayout+xml" PartName="/ppt/slideLayouts/slideLayout230.xml"/>
  <Override ContentType="application/vnd.openxmlformats-officedocument.presentationml.slideLayout+xml" PartName="/ppt/slideLayouts/slideLayout141.xml"/>
  <Override ContentType="application/vnd.openxmlformats-officedocument.presentationml.slideLayout+xml" PartName="/ppt/slideLayouts/slideLayout329.xml"/>
  <Override ContentType="application/vnd.openxmlformats-officedocument.presentationml.slideLayout+xml" PartName="/ppt/slideLayouts/slideLayout239.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299.xml"/>
  <Override ContentType="application/vnd.openxmlformats-officedocument.presentationml.slideLayout+xml" PartName="/ppt/slideLayouts/slideLayout256.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220.xml"/>
  <Override ContentType="application/vnd.openxmlformats-officedocument.presentationml.slideLayout+xml" PartName="/ppt/slideLayouts/slideLayout263.xml"/>
  <Override ContentType="application/vnd.openxmlformats-officedocument.presentationml.slideLayout+xml" PartName="/ppt/slideLayouts/slideLayout68.xml"/>
  <Override ContentType="application/vnd.openxmlformats-officedocument.presentationml.slideLayout+xml" PartName="/ppt/slideLayouts/slideLayout335.xml"/>
  <Override ContentType="application/vnd.openxmlformats-officedocument.presentationml.slideLayout+xml" PartName="/ppt/slideLayouts/slideLayout203.xml"/>
  <Override ContentType="application/vnd.openxmlformats-officedocument.presentationml.slideLayout+xml" PartName="/ppt/slideLayouts/slideLayout246.xml"/>
  <Override ContentType="application/vnd.openxmlformats-officedocument.presentationml.slideLayout+xml" PartName="/ppt/slideLayouts/slideLayout290.xml"/>
  <Override ContentType="application/vnd.openxmlformats-officedocument.presentationml.slideLayout+xml" PartName="/ppt/slideLayouts/slideLayout229.xml"/>
  <Override ContentType="application/vnd.openxmlformats-officedocument.presentationml.slideLayout+xml" PartName="/ppt/slideLayouts/slideLayout190.xml"/>
  <Override ContentType="application/vnd.openxmlformats-officedocument.presentationml.slideLayout+xml" PartName="/ppt/slideLayouts/slideLayout224.xml"/>
  <Override ContentType="application/vnd.openxmlformats-officedocument.presentationml.slideLayout+xml" PartName="/ppt/slideLayouts/slideLayout267.xml"/>
  <Override ContentType="application/vnd.openxmlformats-officedocument.presentationml.slideLayout+xml" PartName="/ppt/slideLayouts/slideLayout284.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241.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30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346.xml"/>
  <Override ContentType="application/vnd.openxmlformats-officedocument.presentationml.slideLayout+xml" PartName="/ppt/slideLayouts/slideLayout320.xml"/>
  <Override ContentType="application/vnd.openxmlformats-officedocument.presentationml.slideLayout+xml" PartName="/ppt/slideLayouts/slideLayout171.xml"/>
  <Override ContentType="application/vnd.openxmlformats-officedocument.presentationml.slideLayout+xml" PartName="/ppt/slideLayouts/slideLayout260.xml"/>
  <Override ContentType="application/vnd.openxmlformats-officedocument.presentationml.slideLayout+xml" PartName="/ppt/slideLayouts/slideLayout198.xml"/>
  <Override ContentType="application/vnd.openxmlformats-officedocument.presentationml.slideLayout+xml" PartName="/ppt/slideLayouts/slideLayout252.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295.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305.xml"/>
  <Override ContentType="application/vnd.openxmlformats-officedocument.presentationml.slideLayout+xml" PartName="/ppt/slideLayouts/slideLayout348.xml"/>
  <Override ContentType="application/vnd.openxmlformats-officedocument.presentationml.slideLayout+xml" PartName="/ppt/slideLayouts/slideLayout47.xml"/>
  <Override ContentType="application/vnd.openxmlformats-officedocument.presentationml.slideLayout+xml" PartName="/ppt/slideLayouts/slideLayout216.xml"/>
  <Override ContentType="application/vnd.openxmlformats-officedocument.presentationml.slideLayout+xml" PartName="/ppt/slideLayouts/slideLayout309.xml"/>
  <Override ContentType="application/vnd.openxmlformats-officedocument.presentationml.slideLayout+xml" PartName="/ppt/slideLayouts/slideLayout5.xml"/>
  <Override ContentType="application/vnd.openxmlformats-officedocument.presentationml.slideLayout+xml" PartName="/ppt/slideLayouts/slideLayout259.xml"/>
  <Override ContentType="application/vnd.openxmlformats-officedocument.presentationml.slideLayout+xml" PartName="/ppt/slideLayouts/slideLayout78.xml"/>
  <Override ContentType="application/vnd.openxmlformats-officedocument.presentationml.slideLayout+xml" PartName="/ppt/slideLayouts/slideLayout232.xml"/>
  <Override ContentType="application/vnd.openxmlformats-officedocument.presentationml.slideLayout+xml" PartName="/ppt/slideLayouts/slideLayout313.xml"/>
  <Override ContentType="application/vnd.openxmlformats-officedocument.presentationml.slideLayout+xml" PartName="/ppt/slideLayouts/slideLayout275.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228.xml"/>
  <Override ContentType="application/vnd.openxmlformats-officedocument.presentationml.slideLayout+xml" PartName="/ppt/slideLayouts/slideLayout135.xml"/>
  <Override ContentType="application/vnd.openxmlformats-officedocument.presentationml.slideLayout+xml" PartName="/ppt/slideLayouts/slideLayout280.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291.xml"/>
  <Override ContentType="application/vnd.openxmlformats-officedocument.presentationml.slideLayout+xml" PartName="/ppt/slideLayouts/slideLayout325.xml"/>
  <Override ContentType="application/vnd.openxmlformats-officedocument.presentationml.slideLayout+xml" PartName="/ppt/slideLayouts/slideLayout194.xml"/>
  <Override ContentType="application/vnd.openxmlformats-officedocument.presentationml.slideLayout+xml" PartName="/ppt/slideLayouts/slideLayout287.xml"/>
  <Override ContentType="application/vnd.openxmlformats-officedocument.presentationml.slideLayout+xml" PartName="/ppt/slideLayouts/slideLayout341.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44.xml"/>
  <Override ContentType="application/vnd.openxmlformats-officedocument.presentationml.slideLayout+xml" PartName="/ppt/slideLayouts/slideLayout201.xml"/>
  <Override ContentType="application/vnd.openxmlformats-officedocument.presentationml.slideLayout+xml" PartName="/ppt/slideLayouts/slideLayout302.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345.xml"/>
  <Override ContentType="application/vnd.openxmlformats-officedocument.presentationml.slideLayout+xml" PartName="/ppt/slideLayouts/slideLayout328.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221.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310.xml"/>
  <Override ContentType="application/vnd.openxmlformats-officedocument.presentationml.slideLayout+xml" PartName="/ppt/slideLayouts/slideLayout204.xml"/>
  <Override ContentType="application/vnd.openxmlformats-officedocument.presentationml.slideLayout+xml" PartName="/ppt/slideLayouts/slideLayout336.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298.xml"/>
  <Override ContentType="application/vnd.openxmlformats-officedocument.presentationml.slideLayout+xml" PartName="/ppt/slideLayouts/slideLayout166.xml"/>
  <Override ContentType="application/vnd.openxmlformats-officedocument.presentationml.slideLayout+xml" PartName="/ppt/slideLayouts/slideLayout247.xml"/>
  <Override ContentType="application/vnd.openxmlformats-officedocument.presentationml.slideLayout+xml" PartName="/ppt/slideLayouts/slideLayout272.xml"/>
  <Override ContentType="application/vnd.openxmlformats-officedocument.presentationml.slideLayout+xml" PartName="/ppt/slideLayouts/slideLayout140.xml"/>
  <Override ContentType="application/vnd.openxmlformats-officedocument.presentationml.slideLayout+xml" PartName="/ppt/slideLayouts/slideLayout264.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255.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317.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321.xml"/>
  <Override ContentType="application/vnd.openxmlformats-officedocument.presentationml.slideLayout+xml" PartName="/ppt/slideLayouts/slideLayout236.xml"/>
  <Override ContentType="application/vnd.openxmlformats-officedocument.presentationml.slideLayout+xml" PartName="/ppt/slideLayouts/slideLayout191.xml"/>
  <Override ContentType="application/vnd.openxmlformats-officedocument.presentationml.slideLayout+xml" PartName="/ppt/slideLayouts/slideLayout279.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240.xml"/>
  <Override ContentType="application/vnd.openxmlformats-officedocument.presentationml.slideLayout+xml" PartName="/ppt/slideLayouts/slideLayout15.xml"/>
  <Override ContentType="application/vnd.openxmlformats-officedocument.presentationml.slideLayout+xml" PartName="/ppt/slideLayouts/slideLayout283.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243.xml"/>
  <Override ContentType="application/vnd.openxmlformats-officedocument.presentationml.slideLayout+xml" PartName="/ppt/slideLayouts/slideLayout3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28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40.xml"/>
  <Override ContentType="application/vnd.openxmlformats-officedocument.presentationml.slideLayout+xml" PartName="/ppt/slideLayouts/slideLayout306.xml"/>
  <Override ContentType="application/vnd.openxmlformats-officedocument.presentationml.slideLayout+xml" PartName="/ppt/slideLayouts/slideLayout349.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233.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322.xml"/>
  <Override ContentType="application/vnd.openxmlformats-officedocument.presentationml.slideLayout+xml" PartName="/ppt/slideLayouts/slideLayout136.xml"/>
  <Override ContentType="application/vnd.openxmlformats-officedocument.presentationml.slideLayout+xml" PartName="/ppt/slideLayouts/slideLayout326.xml"/>
  <Override ContentType="application/vnd.openxmlformats-officedocument.presentationml.slideLayout+xml" PartName="/ppt/slideLayouts/slideLayout292.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215.xml"/>
  <Override ContentType="application/vnd.openxmlformats-officedocument.presentationml.slideLayout+xml" PartName="/ppt/slideLayouts/slideLayout276.xml"/>
  <Override ContentType="application/vnd.openxmlformats-officedocument.presentationml.slideLayout+xml" PartName="/ppt/slideLayouts/slideLayout25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261.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312.xml"/>
  <Override ContentType="application/vnd.openxmlformats-officedocument.presentationml.slideLayout+xml" PartName="/ppt/slideLayouts/slideLayout209.xml"/>
  <Override ContentType="application/vnd.openxmlformats-officedocument.presentationml.slideLayout+xml" PartName="/ppt/slideLayouts/slideLayout227.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337.xml"/>
  <Override ContentType="application/vnd.openxmlformats-officedocument.presentationml.slideLayout+xml" PartName="/ppt/slideLayouts/slideLayout248.xml"/>
  <Override ContentType="application/vnd.openxmlformats-officedocument.presentationml.slideLayout+xml" PartName="/ppt/slideLayouts/slideLayout205.xml"/>
  <Override ContentType="application/vnd.openxmlformats-officedocument.presentationml.slideLayout+xml" PartName="/ppt/slideLayouts/slideLayout222.xml"/>
  <Override ContentType="application/vnd.openxmlformats-officedocument.presentationml.slideLayout+xml" PartName="/ppt/slideLayouts/slideLayout282.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265.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344.xml"/>
  <Override ContentType="application/vnd.openxmlformats-officedocument.presentationml.slideLayout+xml" PartName="/ppt/slideLayouts/slideLayout327.xml"/>
  <Override ContentType="application/vnd.openxmlformats-officedocument.presentationml.slideLayout+xml" PartName="/ppt/slideLayouts/slideLayout115.xml"/>
  <Override ContentType="application/vnd.openxmlformats-officedocument.presentationml.slideLayout+xml" PartName="/ppt/slideLayouts/slideLayout301.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97.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237.xml"/>
  <Override ContentType="application/vnd.openxmlformats-officedocument.presentationml.slideLayout+xml" PartName="/ppt/slideLayouts/slideLayout143.xml"/>
  <Override ContentType="application/vnd.openxmlformats-officedocument.presentationml.slideLayout+xml" PartName="/ppt/slideLayouts/slideLayout271.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254.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316.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Layout+xml" PartName="/ppt/slideLayouts/slideLayout33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997" r:id="rId4"/>
    <p:sldMasterId id="214748399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7" Type="http://schemas.openxmlformats.org/officeDocument/2006/relationships/slide" Target="slides/slide21.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8" name="Shape 3098"/>
        <p:cNvGrpSpPr/>
        <p:nvPr/>
      </p:nvGrpSpPr>
      <p:grpSpPr>
        <a:xfrm>
          <a:off x="0" y="0"/>
          <a:ext cx="0" cy="0"/>
          <a:chOff x="0" y="0"/>
          <a:chExt cx="0" cy="0"/>
        </a:xfrm>
      </p:grpSpPr>
      <p:sp>
        <p:nvSpPr>
          <p:cNvPr id="3099" name="Google Shape;3099;g240fde50536_0_15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0" name="Google Shape;3100;g240fde50536_0_155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1" name="Google Shape;3101;g240fde50536_0_155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1" name="Shape 3181"/>
        <p:cNvGrpSpPr/>
        <p:nvPr/>
      </p:nvGrpSpPr>
      <p:grpSpPr>
        <a:xfrm>
          <a:off x="0" y="0"/>
          <a:ext cx="0" cy="0"/>
          <a:chOff x="0" y="0"/>
          <a:chExt cx="0" cy="0"/>
        </a:xfrm>
      </p:grpSpPr>
      <p:sp>
        <p:nvSpPr>
          <p:cNvPr id="3182" name="Google Shape;3182;g2b2fb1f2a55_0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3" name="Google Shape;3183;g2b2fb1f2a55_0_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4" name="Google Shape;3184;g2b2fb1f2a55_0_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1" name="Shape 3191"/>
        <p:cNvGrpSpPr/>
        <p:nvPr/>
      </p:nvGrpSpPr>
      <p:grpSpPr>
        <a:xfrm>
          <a:off x="0" y="0"/>
          <a:ext cx="0" cy="0"/>
          <a:chOff x="0" y="0"/>
          <a:chExt cx="0" cy="0"/>
        </a:xfrm>
      </p:grpSpPr>
      <p:sp>
        <p:nvSpPr>
          <p:cNvPr id="3192" name="Google Shape;3192;g2b2fb1f2a55_0_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3" name="Google Shape;3193;g2b2fb1f2a55_0_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4" name="Google Shape;3194;g2b2fb1f2a55_0_4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0" name="Shape 3200"/>
        <p:cNvGrpSpPr/>
        <p:nvPr/>
      </p:nvGrpSpPr>
      <p:grpSpPr>
        <a:xfrm>
          <a:off x="0" y="0"/>
          <a:ext cx="0" cy="0"/>
          <a:chOff x="0" y="0"/>
          <a:chExt cx="0" cy="0"/>
        </a:xfrm>
      </p:grpSpPr>
      <p:sp>
        <p:nvSpPr>
          <p:cNvPr id="3201" name="Google Shape;3201;g2b2fb1f2a55_0_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2" name="Google Shape;3202;g2b2fb1f2a55_0_5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3" name="Google Shape;3203;g2b2fb1f2a55_0_5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3" name="Shape 3213"/>
        <p:cNvGrpSpPr/>
        <p:nvPr/>
      </p:nvGrpSpPr>
      <p:grpSpPr>
        <a:xfrm>
          <a:off x="0" y="0"/>
          <a:ext cx="0" cy="0"/>
          <a:chOff x="0" y="0"/>
          <a:chExt cx="0" cy="0"/>
        </a:xfrm>
      </p:grpSpPr>
      <p:sp>
        <p:nvSpPr>
          <p:cNvPr id="3214" name="Google Shape;3214;g2bdc7c8855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5" name="Google Shape;3215;g2bdc7c8855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8" name="Shape 3218"/>
        <p:cNvGrpSpPr/>
        <p:nvPr/>
      </p:nvGrpSpPr>
      <p:grpSpPr>
        <a:xfrm>
          <a:off x="0" y="0"/>
          <a:ext cx="0" cy="0"/>
          <a:chOff x="0" y="0"/>
          <a:chExt cx="0" cy="0"/>
        </a:xfrm>
      </p:grpSpPr>
      <p:sp>
        <p:nvSpPr>
          <p:cNvPr id="3219" name="Google Shape;3219;g2bdc7c88557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0" name="Google Shape;3220;g2bdc7c88557_0_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1" name="Google Shape;3221;g2bdc7c88557_0_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5" name="Shape 3235"/>
        <p:cNvGrpSpPr/>
        <p:nvPr/>
      </p:nvGrpSpPr>
      <p:grpSpPr>
        <a:xfrm>
          <a:off x="0" y="0"/>
          <a:ext cx="0" cy="0"/>
          <a:chOff x="0" y="0"/>
          <a:chExt cx="0" cy="0"/>
        </a:xfrm>
      </p:grpSpPr>
      <p:sp>
        <p:nvSpPr>
          <p:cNvPr id="3236" name="Google Shape;3236;g2bdc7c88557_0_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7" name="Google Shape;3237;g2bdc7c88557_0_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8" name="Google Shape;3238;g2bdc7c88557_0_3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9" name="Shape 3249"/>
        <p:cNvGrpSpPr/>
        <p:nvPr/>
      </p:nvGrpSpPr>
      <p:grpSpPr>
        <a:xfrm>
          <a:off x="0" y="0"/>
          <a:ext cx="0" cy="0"/>
          <a:chOff x="0" y="0"/>
          <a:chExt cx="0" cy="0"/>
        </a:xfrm>
      </p:grpSpPr>
      <p:sp>
        <p:nvSpPr>
          <p:cNvPr id="3250" name="Google Shape;3250;g2bdc7c88557_0_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1" name="Google Shape;3251;g2bdc7c88557_0_8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2" name="Google Shape;3252;g2bdc7c88557_0_8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8" name="Shape 3258"/>
        <p:cNvGrpSpPr/>
        <p:nvPr/>
      </p:nvGrpSpPr>
      <p:grpSpPr>
        <a:xfrm>
          <a:off x="0" y="0"/>
          <a:ext cx="0" cy="0"/>
          <a:chOff x="0" y="0"/>
          <a:chExt cx="0" cy="0"/>
        </a:xfrm>
      </p:grpSpPr>
      <p:sp>
        <p:nvSpPr>
          <p:cNvPr id="3259" name="Google Shape;3259;g2bdc7c88557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0" name="Google Shape;3260;g2bdc7c88557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3" name="Shape 3263"/>
        <p:cNvGrpSpPr/>
        <p:nvPr/>
      </p:nvGrpSpPr>
      <p:grpSpPr>
        <a:xfrm>
          <a:off x="0" y="0"/>
          <a:ext cx="0" cy="0"/>
          <a:chOff x="0" y="0"/>
          <a:chExt cx="0" cy="0"/>
        </a:xfrm>
      </p:grpSpPr>
      <p:sp>
        <p:nvSpPr>
          <p:cNvPr id="3264" name="Google Shape;3264;g2bdc7c88557_0_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5" name="Google Shape;3265;g2bdc7c88557_0_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6" name="Google Shape;3266;g2bdc7c88557_0_3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2" name="Shape 3272"/>
        <p:cNvGrpSpPr/>
        <p:nvPr/>
      </p:nvGrpSpPr>
      <p:grpSpPr>
        <a:xfrm>
          <a:off x="0" y="0"/>
          <a:ext cx="0" cy="0"/>
          <a:chOff x="0" y="0"/>
          <a:chExt cx="0" cy="0"/>
        </a:xfrm>
      </p:grpSpPr>
      <p:sp>
        <p:nvSpPr>
          <p:cNvPr id="3273" name="Google Shape;3273;g2bdc7c88557_0_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4" name="Google Shape;3274;g2bdc7c88557_0_5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5" name="Google Shape;3275;g2bdc7c88557_0_5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6" name="Shape 3106"/>
        <p:cNvGrpSpPr/>
        <p:nvPr/>
      </p:nvGrpSpPr>
      <p:grpSpPr>
        <a:xfrm>
          <a:off x="0" y="0"/>
          <a:ext cx="0" cy="0"/>
          <a:chOff x="0" y="0"/>
          <a:chExt cx="0" cy="0"/>
        </a:xfrm>
      </p:grpSpPr>
      <p:sp>
        <p:nvSpPr>
          <p:cNvPr id="3107" name="Google Shape;3107;g240fde50536_0_46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8" name="Google Shape;3108;g240fde50536_0_46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1" name="Shape 3281"/>
        <p:cNvGrpSpPr/>
        <p:nvPr/>
      </p:nvGrpSpPr>
      <p:grpSpPr>
        <a:xfrm>
          <a:off x="0" y="0"/>
          <a:ext cx="0" cy="0"/>
          <a:chOff x="0" y="0"/>
          <a:chExt cx="0" cy="0"/>
        </a:xfrm>
      </p:grpSpPr>
      <p:sp>
        <p:nvSpPr>
          <p:cNvPr id="3282" name="Google Shape;3282;g32ae3489552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3" name="Google Shape;3283;g32ae3489552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6" name="Shape 3286"/>
        <p:cNvGrpSpPr/>
        <p:nvPr/>
      </p:nvGrpSpPr>
      <p:grpSpPr>
        <a:xfrm>
          <a:off x="0" y="0"/>
          <a:ext cx="0" cy="0"/>
          <a:chOff x="0" y="0"/>
          <a:chExt cx="0" cy="0"/>
        </a:xfrm>
      </p:grpSpPr>
      <p:sp>
        <p:nvSpPr>
          <p:cNvPr id="3287" name="Google Shape;3287;g32ae348955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8" name="Google Shape;3288;g32ae348955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1" name="Shape 3111"/>
        <p:cNvGrpSpPr/>
        <p:nvPr/>
      </p:nvGrpSpPr>
      <p:grpSpPr>
        <a:xfrm>
          <a:off x="0" y="0"/>
          <a:ext cx="0" cy="0"/>
          <a:chOff x="0" y="0"/>
          <a:chExt cx="0" cy="0"/>
        </a:xfrm>
      </p:grpSpPr>
      <p:sp>
        <p:nvSpPr>
          <p:cNvPr id="3112" name="Google Shape;3112;g23bd233d7c7_0_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3" name="Google Shape;3113;g23bd233d7c7_0_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4" name="Google Shape;3114;g23bd233d7c7_0_3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0" name="Shape 3120"/>
        <p:cNvGrpSpPr/>
        <p:nvPr/>
      </p:nvGrpSpPr>
      <p:grpSpPr>
        <a:xfrm>
          <a:off x="0" y="0"/>
          <a:ext cx="0" cy="0"/>
          <a:chOff x="0" y="0"/>
          <a:chExt cx="0" cy="0"/>
        </a:xfrm>
      </p:grpSpPr>
      <p:sp>
        <p:nvSpPr>
          <p:cNvPr id="3121" name="Google Shape;3121;g2b2fb1f2a55_0_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2" name="Google Shape;3122;g2b2fb1f2a55_0_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3" name="Google Shape;3123;g2b2fb1f2a55_0_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1" name="Shape 3131"/>
        <p:cNvGrpSpPr/>
        <p:nvPr/>
      </p:nvGrpSpPr>
      <p:grpSpPr>
        <a:xfrm>
          <a:off x="0" y="0"/>
          <a:ext cx="0" cy="0"/>
          <a:chOff x="0" y="0"/>
          <a:chExt cx="0" cy="0"/>
        </a:xfrm>
      </p:grpSpPr>
      <p:sp>
        <p:nvSpPr>
          <p:cNvPr id="3132" name="Google Shape;3132;g2b2fb1f2a55_0_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3" name="Google Shape;3133;g2b2fb1f2a55_0_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4" name="Google Shape;3134;g2b2fb1f2a55_0_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5" name="Shape 3145"/>
        <p:cNvGrpSpPr/>
        <p:nvPr/>
      </p:nvGrpSpPr>
      <p:grpSpPr>
        <a:xfrm>
          <a:off x="0" y="0"/>
          <a:ext cx="0" cy="0"/>
          <a:chOff x="0" y="0"/>
          <a:chExt cx="0" cy="0"/>
        </a:xfrm>
      </p:grpSpPr>
      <p:sp>
        <p:nvSpPr>
          <p:cNvPr id="3146" name="Google Shape;3146;g281747b5ca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7" name="Google Shape;3147;g281747b5ca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5" name="Shape 3155"/>
        <p:cNvGrpSpPr/>
        <p:nvPr/>
      </p:nvGrpSpPr>
      <p:grpSpPr>
        <a:xfrm>
          <a:off x="0" y="0"/>
          <a:ext cx="0" cy="0"/>
          <a:chOff x="0" y="0"/>
          <a:chExt cx="0" cy="0"/>
        </a:xfrm>
      </p:grpSpPr>
      <p:sp>
        <p:nvSpPr>
          <p:cNvPr id="3156" name="Google Shape;3156;g32ae3489552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7" name="Google Shape;3157;g32ae3489552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3" name="Shape 3163"/>
        <p:cNvGrpSpPr/>
        <p:nvPr/>
      </p:nvGrpSpPr>
      <p:grpSpPr>
        <a:xfrm>
          <a:off x="0" y="0"/>
          <a:ext cx="0" cy="0"/>
          <a:chOff x="0" y="0"/>
          <a:chExt cx="0" cy="0"/>
        </a:xfrm>
      </p:grpSpPr>
      <p:sp>
        <p:nvSpPr>
          <p:cNvPr id="3164" name="Google Shape;3164;g32ae3489552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5" name="Google Shape;3165;g32ae3489552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6" name="Shape 3176"/>
        <p:cNvGrpSpPr/>
        <p:nvPr/>
      </p:nvGrpSpPr>
      <p:grpSpPr>
        <a:xfrm>
          <a:off x="0" y="0"/>
          <a:ext cx="0" cy="0"/>
          <a:chOff x="0" y="0"/>
          <a:chExt cx="0" cy="0"/>
        </a:xfrm>
      </p:grpSpPr>
      <p:sp>
        <p:nvSpPr>
          <p:cNvPr id="3177" name="Google Shape;3177;g240fde50536_0_6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8" name="Google Shape;3178;g240fde50536_0_6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1.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6.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www.workday.com/company/investor_relations.php" TargetMode="External"/><Relationship Id="rId3"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6.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6.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6.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9.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png"/><Relationship Id="rId3" Type="http://schemas.openxmlformats.org/officeDocument/2006/relationships/image" Target="../media/image9.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2.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7.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1.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workday.com/company/investor_relations.php" TargetMode="External"/><Relationship Id="rId3" Type="http://schemas.openxmlformats.org/officeDocument/2006/relationships/image" Target="../media/image4.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4.pn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4.pn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4.pn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workday.com/company/investor_relations.php" TargetMode="External"/><Relationship Id="rId3" Type="http://schemas.openxmlformats.org/officeDocument/2006/relationships/image" Target="../media/image6.png"/></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6.png"/></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6.png"/></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6.png"/></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6.png"/></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9.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www.workday.com/company/investor_relations.php" TargetMode="External"/><Relationship Id="rId3" Type="http://schemas.openxmlformats.org/officeDocument/2006/relationships/image" Target="../media/image6.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7.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2"/>
        </a:solidFill>
      </p:bgPr>
    </p:bg>
    <p:spTree>
      <p:nvGrpSpPr>
        <p:cNvPr id="9" name="Shape 9"/>
        <p:cNvGrpSpPr/>
        <p:nvPr/>
      </p:nvGrpSpPr>
      <p:grpSpPr>
        <a:xfrm>
          <a:off x="0" y="0"/>
          <a:ext cx="0" cy="0"/>
          <a:chOff x="0" y="0"/>
          <a:chExt cx="0" cy="0"/>
        </a:xfrm>
      </p:grpSpPr>
      <p:pic>
        <p:nvPicPr>
          <p:cNvPr descr="A picture containing drawing&#10;&#10;Description automatically generated" id="10" name="Google Shape;10;p2"/>
          <p:cNvPicPr preferRelativeResize="0"/>
          <p:nvPr/>
        </p:nvPicPr>
        <p:blipFill rotWithShape="1">
          <a:blip r:embed="rId2">
            <a:alphaModFix/>
          </a:blip>
          <a:srcRect b="0" l="0" r="0" t="0"/>
          <a:stretch/>
        </p:blipFill>
        <p:spPr>
          <a:xfrm>
            <a:off x="0" y="0"/>
            <a:ext cx="9144000" cy="2286000"/>
          </a:xfrm>
          <a:prstGeom prst="rect">
            <a:avLst/>
          </a:prstGeom>
          <a:noFill/>
          <a:ln>
            <a:noFill/>
          </a:ln>
        </p:spPr>
      </p:pic>
      <p:sp>
        <p:nvSpPr>
          <p:cNvPr id="11" name="Google Shape;11;p2"/>
          <p:cNvSpPr txBox="1"/>
          <p:nvPr>
            <p:ph type="ctrTitle"/>
          </p:nvPr>
        </p:nvSpPr>
        <p:spPr>
          <a:xfrm>
            <a:off x="628651" y="3239369"/>
            <a:ext cx="7886699" cy="1005840"/>
          </a:xfrm>
          <a:prstGeom prst="rect">
            <a:avLst/>
          </a:prstGeom>
          <a:noFill/>
          <a:ln>
            <a:noFill/>
          </a:ln>
        </p:spPr>
        <p:txBody>
          <a:bodyPr anchorCtr="0" anchor="b" bIns="45700" lIns="0" spcFirstLastPara="1" rIns="91425" wrap="square" tIns="45700">
            <a:noAutofit/>
          </a:bodyPr>
          <a:lstStyle>
            <a:lvl1pPr lvl="0" algn="l">
              <a:lnSpc>
                <a:spcPct val="100000"/>
              </a:lnSpc>
              <a:spcBef>
                <a:spcPts val="0"/>
              </a:spcBef>
              <a:spcAft>
                <a:spcPts val="0"/>
              </a:spcAft>
              <a:buClr>
                <a:schemeClr val="lt1"/>
              </a:buClr>
              <a:buSzPts val="28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 name="Google Shape;12;p2"/>
          <p:cNvSpPr txBox="1"/>
          <p:nvPr>
            <p:ph idx="1" type="subTitle"/>
          </p:nvPr>
        </p:nvSpPr>
        <p:spPr>
          <a:xfrm>
            <a:off x="628651" y="4253572"/>
            <a:ext cx="7886699" cy="548640"/>
          </a:xfrm>
          <a:prstGeom prst="rect">
            <a:avLst/>
          </a:prstGeom>
          <a:noFill/>
          <a:ln>
            <a:noFill/>
          </a:ln>
        </p:spPr>
        <p:txBody>
          <a:bodyPr anchorCtr="0" anchor="t" bIns="45700" lIns="0" spcFirstLastPara="1" rIns="0" wrap="square" tIns="45700">
            <a:noAutofit/>
          </a:bodyPr>
          <a:lstStyle>
            <a:lvl1pPr lvl="0" algn="l">
              <a:lnSpc>
                <a:spcPct val="100000"/>
              </a:lnSpc>
              <a:spcBef>
                <a:spcPts val="0"/>
              </a:spcBef>
              <a:spcAft>
                <a:spcPts val="0"/>
              </a:spcAft>
              <a:buSzPts val="1400"/>
              <a:buNone/>
              <a:defRPr sz="1400">
                <a:solidFill>
                  <a:schemeClr val="lt1"/>
                </a:solidFill>
                <a:latin typeface="Arial"/>
                <a:ea typeface="Arial"/>
                <a:cs typeface="Arial"/>
                <a:sym typeface="Arial"/>
              </a:defRPr>
            </a:lvl1pPr>
            <a:lvl2pPr lvl="1" algn="l">
              <a:lnSpc>
                <a:spcPct val="100000"/>
              </a:lnSpc>
              <a:spcBef>
                <a:spcPts val="600"/>
              </a:spcBef>
              <a:spcAft>
                <a:spcPts val="0"/>
              </a:spcAft>
              <a:buSzPts val="1800"/>
              <a:buChar char="‒"/>
              <a:defRPr/>
            </a:lvl2pPr>
            <a:lvl3pPr lvl="2" algn="l">
              <a:lnSpc>
                <a:spcPct val="100000"/>
              </a:lnSpc>
              <a:spcBef>
                <a:spcPts val="600"/>
              </a:spcBef>
              <a:spcAft>
                <a:spcPts val="0"/>
              </a:spcAft>
              <a:buSzPts val="1800"/>
              <a:buChar char="•"/>
              <a:defRPr/>
            </a:lvl3pPr>
            <a:lvl4pPr lvl="3" algn="l">
              <a:spcBef>
                <a:spcPts val="600"/>
              </a:spcBef>
              <a:spcAft>
                <a:spcPts val="0"/>
              </a:spcAft>
              <a:buSzPts val="1800"/>
              <a:buChar char="–"/>
              <a:defRPr/>
            </a:lvl4pPr>
            <a:lvl5pPr lvl="4" algn="l">
              <a:spcBef>
                <a:spcPts val="360"/>
              </a:spcBef>
              <a:spcAft>
                <a:spcPts val="0"/>
              </a:spcAft>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pic>
        <p:nvPicPr>
          <p:cNvPr descr="A picture containing meter, drawing&#10;&#10;Description automatically generated" id="13" name="Google Shape;13;p2"/>
          <p:cNvPicPr preferRelativeResize="0"/>
          <p:nvPr/>
        </p:nvPicPr>
        <p:blipFill rotWithShape="1">
          <a:blip r:embed="rId3">
            <a:alphaModFix/>
          </a:blip>
          <a:srcRect b="0" l="0" r="0" t="0"/>
          <a:stretch/>
        </p:blipFill>
        <p:spPr>
          <a:xfrm>
            <a:off x="628651" y="2651005"/>
            <a:ext cx="1216152" cy="48939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Partner Title Slide-2">
  <p:cSld name="Co-Partner Title Slide-2">
    <p:bg>
      <p:bgPr>
        <a:solidFill>
          <a:schemeClr val="lt1"/>
        </a:solidFill>
      </p:bgPr>
    </p:bg>
    <p:spTree>
      <p:nvGrpSpPr>
        <p:cNvPr id="63" name="Shape 63"/>
        <p:cNvGrpSpPr/>
        <p:nvPr/>
      </p:nvGrpSpPr>
      <p:grpSpPr>
        <a:xfrm>
          <a:off x="0" y="0"/>
          <a:ext cx="0" cy="0"/>
          <a:chOff x="0" y="0"/>
          <a:chExt cx="0" cy="0"/>
        </a:xfrm>
      </p:grpSpPr>
      <p:cxnSp>
        <p:nvCxnSpPr>
          <p:cNvPr id="64" name="Google Shape;64;p11"/>
          <p:cNvCxnSpPr/>
          <p:nvPr/>
        </p:nvCxnSpPr>
        <p:spPr>
          <a:xfrm>
            <a:off x="2112398" y="338222"/>
            <a:ext cx="0" cy="457200"/>
          </a:xfrm>
          <a:prstGeom prst="straightConnector1">
            <a:avLst/>
          </a:prstGeom>
          <a:noFill/>
          <a:ln cap="rnd" cmpd="sng" w="9525">
            <a:solidFill>
              <a:schemeClr val="dk1"/>
            </a:solidFill>
            <a:prstDash val="solid"/>
            <a:round/>
            <a:headEnd len="sm" w="sm" type="none"/>
            <a:tailEnd len="sm" w="sm" type="none"/>
          </a:ln>
        </p:spPr>
      </p:cxnSp>
      <p:pic>
        <p:nvPicPr>
          <p:cNvPr descr="A close up of a logo&#10;&#10;Description automatically generated" id="65" name="Google Shape;65;p11"/>
          <p:cNvPicPr preferRelativeResize="0"/>
          <p:nvPr/>
        </p:nvPicPr>
        <p:blipFill rotWithShape="1">
          <a:blip r:embed="rId2">
            <a:alphaModFix/>
          </a:blip>
          <a:srcRect b="0" l="0" r="0" t="0"/>
          <a:stretch/>
        </p:blipFill>
        <p:spPr>
          <a:xfrm>
            <a:off x="3988594" y="0"/>
            <a:ext cx="5155406" cy="5143500"/>
          </a:xfrm>
          <a:prstGeom prst="rect">
            <a:avLst/>
          </a:prstGeom>
          <a:noFill/>
          <a:ln>
            <a:noFill/>
          </a:ln>
        </p:spPr>
      </p:pic>
      <p:sp>
        <p:nvSpPr>
          <p:cNvPr id="66" name="Google Shape;66;p11"/>
          <p:cNvSpPr txBox="1"/>
          <p:nvPr>
            <p:ph type="ctrTitle"/>
          </p:nvPr>
        </p:nvSpPr>
        <p:spPr>
          <a:xfrm>
            <a:off x="628651" y="852353"/>
            <a:ext cx="2938025" cy="2532888"/>
          </a:xfrm>
          <a:prstGeom prst="rect">
            <a:avLst/>
          </a:prstGeom>
          <a:noFill/>
          <a:ln>
            <a:noFill/>
          </a:ln>
        </p:spPr>
        <p:txBody>
          <a:bodyPr anchorCtr="0" anchor="b" bIns="45700" lIns="0" spcFirstLastPara="1" rIns="91425" wrap="square" tIns="45700">
            <a:noAutofit/>
          </a:bodyPr>
          <a:lstStyle>
            <a:lvl1pPr lvl="0" algn="l">
              <a:lnSpc>
                <a:spcPct val="100000"/>
              </a:lnSpc>
              <a:spcBef>
                <a:spcPts val="0"/>
              </a:spcBef>
              <a:spcAft>
                <a:spcPts val="0"/>
              </a:spcAft>
              <a:buClr>
                <a:schemeClr val="accent6"/>
              </a:buClr>
              <a:buSzPts val="2800"/>
              <a:buFont typeface="Arial"/>
              <a:buNone/>
              <a:defRPr sz="2800">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1"/>
          <p:cNvSpPr txBox="1"/>
          <p:nvPr>
            <p:ph idx="1" type="subTitle"/>
          </p:nvPr>
        </p:nvSpPr>
        <p:spPr>
          <a:xfrm>
            <a:off x="628652" y="3418246"/>
            <a:ext cx="2938024" cy="548640"/>
          </a:xfrm>
          <a:prstGeom prst="rect">
            <a:avLst/>
          </a:prstGeom>
          <a:noFill/>
          <a:ln>
            <a:noFill/>
          </a:ln>
        </p:spPr>
        <p:txBody>
          <a:bodyPr anchorCtr="0" anchor="t" bIns="45700" lIns="0" spcFirstLastPara="1" rIns="0" wrap="square" tIns="45700">
            <a:noAutofit/>
          </a:bodyPr>
          <a:lstStyle>
            <a:lvl1pPr lvl="0" algn="l">
              <a:lnSpc>
                <a:spcPct val="100000"/>
              </a:lnSpc>
              <a:spcBef>
                <a:spcPts val="0"/>
              </a:spcBef>
              <a:spcAft>
                <a:spcPts val="0"/>
              </a:spcAft>
              <a:buSzPts val="1400"/>
              <a:buNone/>
              <a:defRPr sz="1400">
                <a:solidFill>
                  <a:schemeClr val="dk1"/>
                </a:solidFill>
                <a:latin typeface="Arial"/>
                <a:ea typeface="Arial"/>
                <a:cs typeface="Arial"/>
                <a:sym typeface="Arial"/>
              </a:defRPr>
            </a:lvl1pPr>
            <a:lvl2pPr lvl="1" algn="l">
              <a:lnSpc>
                <a:spcPct val="100000"/>
              </a:lnSpc>
              <a:spcBef>
                <a:spcPts val="600"/>
              </a:spcBef>
              <a:spcAft>
                <a:spcPts val="0"/>
              </a:spcAft>
              <a:buSzPts val="1800"/>
              <a:buChar char="‒"/>
              <a:defRPr/>
            </a:lvl2pPr>
            <a:lvl3pPr lvl="2" algn="l">
              <a:lnSpc>
                <a:spcPct val="100000"/>
              </a:lnSpc>
              <a:spcBef>
                <a:spcPts val="600"/>
              </a:spcBef>
              <a:spcAft>
                <a:spcPts val="0"/>
              </a:spcAft>
              <a:buSzPts val="1800"/>
              <a:buChar char="•"/>
              <a:defRPr/>
            </a:lvl3pPr>
            <a:lvl4pPr lvl="3" algn="l">
              <a:spcBef>
                <a:spcPts val="600"/>
              </a:spcBef>
              <a:spcAft>
                <a:spcPts val="0"/>
              </a:spcAft>
              <a:buSzPts val="1800"/>
              <a:buChar char="–"/>
              <a:defRPr/>
            </a:lvl4pPr>
            <a:lvl5pPr lvl="4" algn="l">
              <a:spcBef>
                <a:spcPts val="360"/>
              </a:spcBef>
              <a:spcAft>
                <a:spcPts val="0"/>
              </a:spcAft>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
        <p:nvSpPr>
          <p:cNvPr id="68" name="Google Shape;68;p11"/>
          <p:cNvSpPr txBox="1"/>
          <p:nvPr>
            <p:ph idx="2" type="body"/>
          </p:nvPr>
        </p:nvSpPr>
        <p:spPr>
          <a:xfrm>
            <a:off x="2383054" y="345524"/>
            <a:ext cx="1216152" cy="438253"/>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800"/>
              <a:buNone/>
              <a:defRPr sz="800"/>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descr="A picture containing meter&#10;&#10;Description automatically generated" id="69" name="Google Shape;69;p11"/>
          <p:cNvPicPr preferRelativeResize="0"/>
          <p:nvPr/>
        </p:nvPicPr>
        <p:blipFill rotWithShape="1">
          <a:blip r:embed="rId3">
            <a:alphaModFix/>
          </a:blip>
          <a:srcRect b="0" l="0" r="0" t="0"/>
          <a:stretch/>
        </p:blipFill>
        <p:spPr>
          <a:xfrm>
            <a:off x="628651" y="313159"/>
            <a:ext cx="1216152" cy="48939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Six Tiles-2">
  <p:cSld name="1/2_Six Tiles-2">
    <p:spTree>
      <p:nvGrpSpPr>
        <p:cNvPr id="998" name="Shape 998"/>
        <p:cNvGrpSpPr/>
        <p:nvPr/>
      </p:nvGrpSpPr>
      <p:grpSpPr>
        <a:xfrm>
          <a:off x="0" y="0"/>
          <a:ext cx="0" cy="0"/>
          <a:chOff x="0" y="0"/>
          <a:chExt cx="0" cy="0"/>
        </a:xfrm>
      </p:grpSpPr>
      <p:sp>
        <p:nvSpPr>
          <p:cNvPr id="999" name="Google Shape;999;p101"/>
          <p:cNvSpPr/>
          <p:nvPr/>
        </p:nvSpPr>
        <p:spPr>
          <a:xfrm>
            <a:off x="0" y="0"/>
            <a:ext cx="4572000" cy="5143500"/>
          </a:xfrm>
          <a:prstGeom prst="rect">
            <a:avLst/>
          </a:prstGeom>
          <a:solidFill>
            <a:schemeClr val="dk2"/>
          </a:solidFill>
          <a:ln>
            <a:noFill/>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00" name="Google Shape;1000;p101"/>
          <p:cNvSpPr/>
          <p:nvPr/>
        </p:nvSpPr>
        <p:spPr>
          <a:xfrm>
            <a:off x="476250" y="1317524"/>
            <a:ext cx="2508456" cy="2508454"/>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01" name="Google Shape;1001;p101"/>
          <p:cNvSpPr/>
          <p:nvPr>
            <p:ph idx="2" type="pic"/>
          </p:nvPr>
        </p:nvSpPr>
        <p:spPr>
          <a:xfrm>
            <a:off x="6858000" y="3424428"/>
            <a:ext cx="2286000" cy="171907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002" name="Google Shape;1002;p101"/>
          <p:cNvSpPr/>
          <p:nvPr>
            <p:ph idx="3" type="pic"/>
          </p:nvPr>
        </p:nvSpPr>
        <p:spPr>
          <a:xfrm>
            <a:off x="6858000" y="0"/>
            <a:ext cx="2286000" cy="171907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003" name="Google Shape;1003;p101"/>
          <p:cNvSpPr/>
          <p:nvPr>
            <p:ph idx="4" type="pic"/>
          </p:nvPr>
        </p:nvSpPr>
        <p:spPr>
          <a:xfrm>
            <a:off x="4572000" y="1712214"/>
            <a:ext cx="2286000" cy="171907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004" name="Google Shape;1004;p101"/>
          <p:cNvSpPr txBox="1"/>
          <p:nvPr>
            <p:ph idx="11" type="ftr"/>
          </p:nvPr>
        </p:nvSpPr>
        <p:spPr>
          <a:xfrm>
            <a:off x="117334" y="4725412"/>
            <a:ext cx="2205318"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5" name="Google Shape;1005;p101"/>
          <p:cNvSpPr txBox="1"/>
          <p:nvPr>
            <p:ph idx="1" type="body"/>
          </p:nvPr>
        </p:nvSpPr>
        <p:spPr>
          <a:xfrm>
            <a:off x="841248" y="473202"/>
            <a:ext cx="2889504" cy="4197096"/>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06" name="Google Shape;1006;p101"/>
          <p:cNvSpPr/>
          <p:nvPr/>
        </p:nvSpPr>
        <p:spPr>
          <a:xfrm>
            <a:off x="4572000" y="0"/>
            <a:ext cx="2286000" cy="1719072"/>
          </a:xfrm>
          <a:prstGeom prst="rect">
            <a:avLst/>
          </a:prstGeom>
          <a:solidFill>
            <a:schemeClr val="lt1"/>
          </a:solidFill>
          <a:ln>
            <a:noFill/>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07" name="Google Shape;1007;p101"/>
          <p:cNvSpPr/>
          <p:nvPr/>
        </p:nvSpPr>
        <p:spPr>
          <a:xfrm>
            <a:off x="6858000" y="1712214"/>
            <a:ext cx="2286000" cy="1719072"/>
          </a:xfrm>
          <a:prstGeom prst="rect">
            <a:avLst/>
          </a:prstGeom>
          <a:solidFill>
            <a:schemeClr val="lt1"/>
          </a:solidFill>
          <a:ln>
            <a:noFill/>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08" name="Google Shape;1008;p101"/>
          <p:cNvSpPr/>
          <p:nvPr/>
        </p:nvSpPr>
        <p:spPr>
          <a:xfrm>
            <a:off x="4572000" y="3424428"/>
            <a:ext cx="2286000" cy="1719072"/>
          </a:xfrm>
          <a:prstGeom prst="rect">
            <a:avLst/>
          </a:prstGeom>
          <a:solidFill>
            <a:schemeClr val="lt1"/>
          </a:solidFill>
          <a:ln>
            <a:noFill/>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09" name="Google Shape;1009;p101"/>
          <p:cNvSpPr txBox="1"/>
          <p:nvPr>
            <p:ph idx="5" type="body"/>
          </p:nvPr>
        </p:nvSpPr>
        <p:spPr>
          <a:xfrm>
            <a:off x="4762816" y="203226"/>
            <a:ext cx="1904368" cy="430887"/>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10" name="Google Shape;1010;p101"/>
          <p:cNvSpPr txBox="1"/>
          <p:nvPr>
            <p:ph idx="6" type="body"/>
          </p:nvPr>
        </p:nvSpPr>
        <p:spPr>
          <a:xfrm>
            <a:off x="4764024" y="638888"/>
            <a:ext cx="1901952" cy="886968"/>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11" name="Google Shape;1011;p101"/>
          <p:cNvSpPr txBox="1"/>
          <p:nvPr>
            <p:ph idx="7" type="body"/>
          </p:nvPr>
        </p:nvSpPr>
        <p:spPr>
          <a:xfrm>
            <a:off x="7048816" y="1897459"/>
            <a:ext cx="1904368" cy="430887"/>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12" name="Google Shape;1012;p101"/>
          <p:cNvSpPr txBox="1"/>
          <p:nvPr>
            <p:ph idx="8" type="body"/>
          </p:nvPr>
        </p:nvSpPr>
        <p:spPr>
          <a:xfrm>
            <a:off x="7050024" y="2333054"/>
            <a:ext cx="1901952" cy="886968"/>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13" name="Google Shape;1013;p101"/>
          <p:cNvSpPr txBox="1"/>
          <p:nvPr>
            <p:ph idx="9" type="body"/>
          </p:nvPr>
        </p:nvSpPr>
        <p:spPr>
          <a:xfrm>
            <a:off x="4762816" y="3617644"/>
            <a:ext cx="1904368" cy="430887"/>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14" name="Google Shape;1014;p101"/>
          <p:cNvSpPr txBox="1"/>
          <p:nvPr>
            <p:ph idx="13" type="body"/>
          </p:nvPr>
        </p:nvSpPr>
        <p:spPr>
          <a:xfrm>
            <a:off x="4764024" y="4048529"/>
            <a:ext cx="1901952" cy="88445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Icon with Text">
  <p:cSld name="White Background_Icon with Text">
    <p:bg>
      <p:bgPr>
        <a:solidFill>
          <a:schemeClr val="lt1"/>
        </a:solidFill>
      </p:bgPr>
    </p:bg>
    <p:spTree>
      <p:nvGrpSpPr>
        <p:cNvPr id="1015" name="Shape 1015"/>
        <p:cNvGrpSpPr/>
        <p:nvPr/>
      </p:nvGrpSpPr>
      <p:grpSpPr>
        <a:xfrm>
          <a:off x="0" y="0"/>
          <a:ext cx="0" cy="0"/>
          <a:chOff x="0" y="0"/>
          <a:chExt cx="0" cy="0"/>
        </a:xfrm>
      </p:grpSpPr>
      <p:sp>
        <p:nvSpPr>
          <p:cNvPr id="1016" name="Google Shape;1016;p102"/>
          <p:cNvSpPr/>
          <p:nvPr/>
        </p:nvSpPr>
        <p:spPr>
          <a:xfrm>
            <a:off x="3158830" y="867461"/>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17" name="Google Shape;1017;p10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E9E9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8" name="Google Shape;1018;p102"/>
          <p:cNvSpPr txBox="1"/>
          <p:nvPr>
            <p:ph idx="1" type="body"/>
          </p:nvPr>
        </p:nvSpPr>
        <p:spPr>
          <a:xfrm>
            <a:off x="3299460" y="2778935"/>
            <a:ext cx="5212080" cy="138825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19" name="Google Shape;1019;p102"/>
          <p:cNvSpPr txBox="1"/>
          <p:nvPr>
            <p:ph idx="2" type="body"/>
          </p:nvPr>
        </p:nvSpPr>
        <p:spPr>
          <a:xfrm>
            <a:off x="3299460" y="1116608"/>
            <a:ext cx="5212080" cy="145168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020" name="Google Shape;1020;p102"/>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B">
  <p:cSld name="Layout-1B">
    <p:bg>
      <p:bgPr>
        <a:solidFill>
          <a:schemeClr val="dk2"/>
        </a:solidFill>
      </p:bgPr>
    </p:bg>
    <p:spTree>
      <p:nvGrpSpPr>
        <p:cNvPr id="1021" name="Shape 1021"/>
        <p:cNvGrpSpPr/>
        <p:nvPr/>
      </p:nvGrpSpPr>
      <p:grpSpPr>
        <a:xfrm>
          <a:off x="0" y="0"/>
          <a:ext cx="0" cy="0"/>
          <a:chOff x="0" y="0"/>
          <a:chExt cx="0" cy="0"/>
        </a:xfrm>
      </p:grpSpPr>
      <p:sp>
        <p:nvSpPr>
          <p:cNvPr id="1022" name="Google Shape;1022;p103"/>
          <p:cNvSpPr/>
          <p:nvPr/>
        </p:nvSpPr>
        <p:spPr>
          <a:xfrm>
            <a:off x="683425" y="1392333"/>
            <a:ext cx="2043099" cy="2043099"/>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23" name="Google Shape;1023;p103"/>
          <p:cNvSpPr txBox="1"/>
          <p:nvPr>
            <p:ph type="title"/>
          </p:nvPr>
        </p:nvSpPr>
        <p:spPr>
          <a:xfrm>
            <a:off x="476249" y="1880963"/>
            <a:ext cx="2042995" cy="551963"/>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4" name="Google Shape;1024;p10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025" name="Google Shape;1025;p103"/>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2B">
  <p:cSld name="Layout-2B">
    <p:bg>
      <p:bgPr>
        <a:solidFill>
          <a:schemeClr val="dk2"/>
        </a:solidFill>
      </p:bgPr>
    </p:bg>
    <p:spTree>
      <p:nvGrpSpPr>
        <p:cNvPr id="1026" name="Shape 1026"/>
        <p:cNvGrpSpPr/>
        <p:nvPr/>
      </p:nvGrpSpPr>
      <p:grpSpPr>
        <a:xfrm>
          <a:off x="0" y="0"/>
          <a:ext cx="0" cy="0"/>
          <a:chOff x="0" y="0"/>
          <a:chExt cx="0" cy="0"/>
        </a:xfrm>
      </p:grpSpPr>
      <p:grpSp>
        <p:nvGrpSpPr>
          <p:cNvPr id="1027" name="Google Shape;1027;p104"/>
          <p:cNvGrpSpPr/>
          <p:nvPr/>
        </p:nvGrpSpPr>
        <p:grpSpPr>
          <a:xfrm>
            <a:off x="628652" y="1609170"/>
            <a:ext cx="2438398" cy="1651812"/>
            <a:chOff x="12369799" y="5930900"/>
            <a:chExt cx="2743201" cy="1858290"/>
          </a:xfrm>
        </p:grpSpPr>
        <p:sp>
          <p:nvSpPr>
            <p:cNvPr id="1028" name="Google Shape;1028;p104"/>
            <p:cNvSpPr/>
            <p:nvPr/>
          </p:nvSpPr>
          <p:spPr>
            <a:xfrm>
              <a:off x="13881100" y="5930900"/>
              <a:ext cx="528194" cy="528194"/>
            </a:xfrm>
            <a:prstGeom prst="ellipse">
              <a:avLst/>
            </a:prstGeom>
            <a:solidFill>
              <a:schemeClr val="accen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1029" name="Google Shape;1029;p104"/>
            <p:cNvSpPr/>
            <p:nvPr/>
          </p:nvSpPr>
          <p:spPr>
            <a:xfrm>
              <a:off x="12369799" y="6108700"/>
              <a:ext cx="2743201" cy="1680490"/>
            </a:xfrm>
            <a:custGeom>
              <a:rect b="b" l="l" r="r" t="t"/>
              <a:pathLst>
                <a:path extrusionOk="0" h="21600" w="21600">
                  <a:moveTo>
                    <a:pt x="3035" y="16330"/>
                  </a:moveTo>
                  <a:cubicBezTo>
                    <a:pt x="1631" y="17329"/>
                    <a:pt x="527" y="19238"/>
                    <a:pt x="0" y="21600"/>
                  </a:cubicBezTo>
                  <a:lnTo>
                    <a:pt x="21600" y="21600"/>
                  </a:lnTo>
                  <a:cubicBezTo>
                    <a:pt x="21441" y="18964"/>
                    <a:pt x="20085" y="16903"/>
                    <a:pt x="18431" y="16882"/>
                  </a:cubicBezTo>
                  <a:cubicBezTo>
                    <a:pt x="18480" y="16395"/>
                    <a:pt x="18506" y="15895"/>
                    <a:pt x="18506" y="15385"/>
                  </a:cubicBezTo>
                  <a:cubicBezTo>
                    <a:pt x="18506" y="10323"/>
                    <a:pt x="15993" y="6220"/>
                    <a:pt x="12892" y="6220"/>
                  </a:cubicBezTo>
                  <a:cubicBezTo>
                    <a:pt x="12547" y="6220"/>
                    <a:pt x="12210" y="6271"/>
                    <a:pt x="11882" y="6368"/>
                  </a:cubicBezTo>
                  <a:cubicBezTo>
                    <a:pt x="11158" y="2674"/>
                    <a:pt x="9038" y="0"/>
                    <a:pt x="6534" y="0"/>
                  </a:cubicBezTo>
                  <a:cubicBezTo>
                    <a:pt x="3434" y="0"/>
                    <a:pt x="920" y="4103"/>
                    <a:pt x="920" y="9164"/>
                  </a:cubicBezTo>
                  <a:cubicBezTo>
                    <a:pt x="920" y="12065"/>
                    <a:pt x="1746" y="14651"/>
                    <a:pt x="3035" y="16330"/>
                  </a:cubicBezTo>
                </a:path>
              </a:pathLst>
            </a:custGeom>
            <a:solidFill>
              <a:schemeClr val="accen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grpSp>
      <p:sp>
        <p:nvSpPr>
          <p:cNvPr id="1030" name="Google Shape;1030;p104"/>
          <p:cNvSpPr txBox="1"/>
          <p:nvPr>
            <p:ph type="title"/>
          </p:nvPr>
        </p:nvSpPr>
        <p:spPr>
          <a:xfrm>
            <a:off x="476249" y="1880963"/>
            <a:ext cx="2042995" cy="551963"/>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1" name="Google Shape;1031;p10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032" name="Google Shape;1032;p104"/>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3B">
  <p:cSld name="Layout-3B">
    <p:bg>
      <p:bgPr>
        <a:solidFill>
          <a:schemeClr val="dk2"/>
        </a:solidFill>
      </p:bgPr>
    </p:bg>
    <p:spTree>
      <p:nvGrpSpPr>
        <p:cNvPr id="1033" name="Shape 1033"/>
        <p:cNvGrpSpPr/>
        <p:nvPr/>
      </p:nvGrpSpPr>
      <p:grpSpPr>
        <a:xfrm>
          <a:off x="0" y="0"/>
          <a:ext cx="0" cy="0"/>
          <a:chOff x="0" y="0"/>
          <a:chExt cx="0" cy="0"/>
        </a:xfrm>
      </p:grpSpPr>
      <p:pic>
        <p:nvPicPr>
          <p:cNvPr descr="A picture containing drawing&#10;&#10;Description automatically generated" id="1034" name="Google Shape;1034;p105"/>
          <p:cNvPicPr preferRelativeResize="0"/>
          <p:nvPr/>
        </p:nvPicPr>
        <p:blipFill rotWithShape="1">
          <a:blip r:embed="rId2">
            <a:alphaModFix/>
          </a:blip>
          <a:srcRect b="0" l="0" r="0" t="0"/>
          <a:stretch/>
        </p:blipFill>
        <p:spPr>
          <a:xfrm>
            <a:off x="2" y="-1"/>
            <a:ext cx="1325880" cy="1674915"/>
          </a:xfrm>
          <a:prstGeom prst="rect">
            <a:avLst/>
          </a:prstGeom>
          <a:noFill/>
          <a:ln>
            <a:noFill/>
          </a:ln>
        </p:spPr>
      </p:pic>
      <p:sp>
        <p:nvSpPr>
          <p:cNvPr id="1035" name="Google Shape;1035;p105"/>
          <p:cNvSpPr txBox="1"/>
          <p:nvPr>
            <p:ph type="title"/>
          </p:nvPr>
        </p:nvSpPr>
        <p:spPr>
          <a:xfrm>
            <a:off x="476249" y="469899"/>
            <a:ext cx="1909765" cy="312578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6" name="Google Shape;1036;p10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037" name="Google Shape;1037;p105"/>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4B">
  <p:cSld name="Layout-4B">
    <p:bg>
      <p:bgPr>
        <a:solidFill>
          <a:schemeClr val="dk2"/>
        </a:solidFill>
      </p:bgPr>
    </p:bg>
    <p:spTree>
      <p:nvGrpSpPr>
        <p:cNvPr id="1038" name="Shape 1038"/>
        <p:cNvGrpSpPr/>
        <p:nvPr/>
      </p:nvGrpSpPr>
      <p:grpSpPr>
        <a:xfrm>
          <a:off x="0" y="0"/>
          <a:ext cx="0" cy="0"/>
          <a:chOff x="0" y="0"/>
          <a:chExt cx="0" cy="0"/>
        </a:xfrm>
      </p:grpSpPr>
      <p:pic>
        <p:nvPicPr>
          <p:cNvPr descr="A close up of a logo&#10;&#10;Description automatically generated" id="1039" name="Google Shape;1039;p106"/>
          <p:cNvPicPr preferRelativeResize="0"/>
          <p:nvPr/>
        </p:nvPicPr>
        <p:blipFill rotWithShape="1">
          <a:blip r:embed="rId2">
            <a:alphaModFix/>
          </a:blip>
          <a:srcRect b="0" l="0" r="0" t="0"/>
          <a:stretch/>
        </p:blipFill>
        <p:spPr>
          <a:xfrm>
            <a:off x="0" y="0"/>
            <a:ext cx="2065821" cy="1437996"/>
          </a:xfrm>
          <a:prstGeom prst="rect">
            <a:avLst/>
          </a:prstGeom>
          <a:noFill/>
          <a:ln>
            <a:noFill/>
          </a:ln>
        </p:spPr>
      </p:pic>
      <p:sp>
        <p:nvSpPr>
          <p:cNvPr id="1040" name="Google Shape;1040;p106"/>
          <p:cNvSpPr txBox="1"/>
          <p:nvPr>
            <p:ph type="title"/>
          </p:nvPr>
        </p:nvSpPr>
        <p:spPr>
          <a:xfrm>
            <a:off x="476249" y="469899"/>
            <a:ext cx="1909765" cy="312578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1" name="Google Shape;1041;p10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042" name="Google Shape;1042;p106"/>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5B">
  <p:cSld name="Layout-5B">
    <p:bg>
      <p:bgPr>
        <a:solidFill>
          <a:schemeClr val="dk2"/>
        </a:solidFill>
      </p:bgPr>
    </p:bg>
    <p:spTree>
      <p:nvGrpSpPr>
        <p:cNvPr id="1043" name="Shape 1043"/>
        <p:cNvGrpSpPr/>
        <p:nvPr/>
      </p:nvGrpSpPr>
      <p:grpSpPr>
        <a:xfrm>
          <a:off x="0" y="0"/>
          <a:ext cx="0" cy="0"/>
          <a:chOff x="0" y="0"/>
          <a:chExt cx="0" cy="0"/>
        </a:xfrm>
      </p:grpSpPr>
      <p:sp>
        <p:nvSpPr>
          <p:cNvPr id="1044" name="Google Shape;1044;p107"/>
          <p:cNvSpPr/>
          <p:nvPr/>
        </p:nvSpPr>
        <p:spPr>
          <a:xfrm>
            <a:off x="476251" y="13716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45" name="Google Shape;1045;p107"/>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6" name="Google Shape;1046;p10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047" name="Google Shape;1047;p107"/>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6B">
  <p:cSld name="Layout-6B">
    <p:bg>
      <p:bgPr>
        <a:solidFill>
          <a:schemeClr val="dk2"/>
        </a:solidFill>
      </p:bgPr>
    </p:bg>
    <p:spTree>
      <p:nvGrpSpPr>
        <p:cNvPr id="1048" name="Shape 1048"/>
        <p:cNvGrpSpPr/>
        <p:nvPr/>
      </p:nvGrpSpPr>
      <p:grpSpPr>
        <a:xfrm>
          <a:off x="0" y="0"/>
          <a:ext cx="0" cy="0"/>
          <a:chOff x="0" y="0"/>
          <a:chExt cx="0" cy="0"/>
        </a:xfrm>
      </p:grpSpPr>
      <p:sp>
        <p:nvSpPr>
          <p:cNvPr id="1049" name="Google Shape;1049;p108"/>
          <p:cNvSpPr/>
          <p:nvPr/>
        </p:nvSpPr>
        <p:spPr>
          <a:xfrm>
            <a:off x="476251" y="13716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50" name="Google Shape;1050;p108"/>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1" name="Google Shape;1051;p10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2" name="Google Shape;1052;p108"/>
          <p:cNvSpPr txBox="1"/>
          <p:nvPr>
            <p:ph idx="1" type="body"/>
          </p:nvPr>
        </p:nvSpPr>
        <p:spPr>
          <a:xfrm>
            <a:off x="638175" y="1428691"/>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53" name="Google Shape;1053;p108"/>
          <p:cNvSpPr txBox="1"/>
          <p:nvPr>
            <p:ph idx="2" type="body"/>
          </p:nvPr>
        </p:nvSpPr>
        <p:spPr>
          <a:xfrm>
            <a:off x="638174" y="1838991"/>
            <a:ext cx="2428875"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54" name="Google Shape;1054;p108"/>
          <p:cNvSpPr txBox="1"/>
          <p:nvPr>
            <p:ph idx="3" type="body"/>
          </p:nvPr>
        </p:nvSpPr>
        <p:spPr>
          <a:xfrm>
            <a:off x="638175" y="2142422"/>
            <a:ext cx="2428874"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55" name="Google Shape;1055;p108"/>
          <p:cNvSpPr txBox="1"/>
          <p:nvPr>
            <p:ph idx="4" type="body"/>
          </p:nvPr>
        </p:nvSpPr>
        <p:spPr>
          <a:xfrm>
            <a:off x="3357563" y="1428691"/>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56" name="Google Shape;1056;p108"/>
          <p:cNvSpPr txBox="1"/>
          <p:nvPr>
            <p:ph idx="5" type="body"/>
          </p:nvPr>
        </p:nvSpPr>
        <p:spPr>
          <a:xfrm>
            <a:off x="3357562" y="1838991"/>
            <a:ext cx="2428873"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57" name="Google Shape;1057;p108"/>
          <p:cNvSpPr txBox="1"/>
          <p:nvPr>
            <p:ph idx="6" type="body"/>
          </p:nvPr>
        </p:nvSpPr>
        <p:spPr>
          <a:xfrm>
            <a:off x="3357563" y="2142422"/>
            <a:ext cx="2428872"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58" name="Google Shape;1058;p108"/>
          <p:cNvSpPr txBox="1"/>
          <p:nvPr>
            <p:ph idx="7" type="body"/>
          </p:nvPr>
        </p:nvSpPr>
        <p:spPr>
          <a:xfrm>
            <a:off x="6076951" y="1428691"/>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59" name="Google Shape;1059;p108"/>
          <p:cNvSpPr txBox="1"/>
          <p:nvPr>
            <p:ph idx="8" type="body"/>
          </p:nvPr>
        </p:nvSpPr>
        <p:spPr>
          <a:xfrm>
            <a:off x="6076951" y="1838991"/>
            <a:ext cx="2428872"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60" name="Google Shape;1060;p108"/>
          <p:cNvSpPr txBox="1"/>
          <p:nvPr>
            <p:ph idx="9" type="body"/>
          </p:nvPr>
        </p:nvSpPr>
        <p:spPr>
          <a:xfrm>
            <a:off x="6076951" y="2142422"/>
            <a:ext cx="2428872"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61" name="Google Shape;1061;p108"/>
          <p:cNvSpPr txBox="1"/>
          <p:nvPr>
            <p:ph idx="13" type="body"/>
          </p:nvPr>
        </p:nvSpPr>
        <p:spPr>
          <a:xfrm>
            <a:off x="638175" y="3090973"/>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62" name="Google Shape;1062;p108"/>
          <p:cNvSpPr txBox="1"/>
          <p:nvPr>
            <p:ph idx="14" type="body"/>
          </p:nvPr>
        </p:nvSpPr>
        <p:spPr>
          <a:xfrm>
            <a:off x="638175" y="3501273"/>
            <a:ext cx="2428874"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63" name="Google Shape;1063;p108"/>
          <p:cNvSpPr txBox="1"/>
          <p:nvPr>
            <p:ph idx="15" type="body"/>
          </p:nvPr>
        </p:nvSpPr>
        <p:spPr>
          <a:xfrm>
            <a:off x="638175" y="3804704"/>
            <a:ext cx="2428874"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64" name="Google Shape;1064;p108"/>
          <p:cNvSpPr txBox="1"/>
          <p:nvPr>
            <p:ph idx="16" type="body"/>
          </p:nvPr>
        </p:nvSpPr>
        <p:spPr>
          <a:xfrm>
            <a:off x="3357563" y="3090973"/>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65" name="Google Shape;1065;p108"/>
          <p:cNvSpPr txBox="1"/>
          <p:nvPr>
            <p:ph idx="17" type="body"/>
          </p:nvPr>
        </p:nvSpPr>
        <p:spPr>
          <a:xfrm>
            <a:off x="3357562" y="3501273"/>
            <a:ext cx="2428871"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66" name="Google Shape;1066;p108"/>
          <p:cNvSpPr txBox="1"/>
          <p:nvPr>
            <p:ph idx="18" type="body"/>
          </p:nvPr>
        </p:nvSpPr>
        <p:spPr>
          <a:xfrm>
            <a:off x="3357563" y="3804704"/>
            <a:ext cx="2428870"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67" name="Google Shape;1067;p108"/>
          <p:cNvSpPr txBox="1"/>
          <p:nvPr>
            <p:ph idx="19" type="body"/>
          </p:nvPr>
        </p:nvSpPr>
        <p:spPr>
          <a:xfrm>
            <a:off x="6076951" y="3090973"/>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68" name="Google Shape;1068;p108"/>
          <p:cNvSpPr txBox="1"/>
          <p:nvPr>
            <p:ph idx="20" type="body"/>
          </p:nvPr>
        </p:nvSpPr>
        <p:spPr>
          <a:xfrm>
            <a:off x="6076951" y="3501273"/>
            <a:ext cx="2428870"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69" name="Google Shape;1069;p108"/>
          <p:cNvSpPr txBox="1"/>
          <p:nvPr>
            <p:ph idx="21" type="body"/>
          </p:nvPr>
        </p:nvSpPr>
        <p:spPr>
          <a:xfrm>
            <a:off x="6076951" y="3804704"/>
            <a:ext cx="2428870"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070" name="Google Shape;1070;p108"/>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7B">
  <p:cSld name="Layout-7B">
    <p:bg>
      <p:bgPr>
        <a:solidFill>
          <a:schemeClr val="dk2"/>
        </a:solidFill>
      </p:bgPr>
    </p:bg>
    <p:spTree>
      <p:nvGrpSpPr>
        <p:cNvPr id="1071" name="Shape 1071"/>
        <p:cNvGrpSpPr/>
        <p:nvPr/>
      </p:nvGrpSpPr>
      <p:grpSpPr>
        <a:xfrm>
          <a:off x="0" y="0"/>
          <a:ext cx="0" cy="0"/>
          <a:chOff x="0" y="0"/>
          <a:chExt cx="0" cy="0"/>
        </a:xfrm>
      </p:grpSpPr>
      <p:sp>
        <p:nvSpPr>
          <p:cNvPr id="1072" name="Google Shape;1072;p109"/>
          <p:cNvSpPr/>
          <p:nvPr/>
        </p:nvSpPr>
        <p:spPr>
          <a:xfrm>
            <a:off x="235758" y="-4060"/>
            <a:ext cx="2043100" cy="1770634"/>
          </a:xfrm>
          <a:custGeom>
            <a:rect b="b" l="l" r="r" t="t"/>
            <a:pathLst>
              <a:path extrusionOk="0" h="1770634" w="2043100">
                <a:moveTo>
                  <a:pt x="328626" y="0"/>
                </a:moveTo>
                <a:lnTo>
                  <a:pt x="1714474" y="0"/>
                </a:lnTo>
                <a:lnTo>
                  <a:pt x="1743895" y="26739"/>
                </a:lnTo>
                <a:cubicBezTo>
                  <a:pt x="1928759" y="211604"/>
                  <a:pt x="2043100" y="466991"/>
                  <a:pt x="2043100" y="749084"/>
                </a:cubicBezTo>
                <a:cubicBezTo>
                  <a:pt x="2043100" y="1313270"/>
                  <a:pt x="1585736" y="1770634"/>
                  <a:pt x="1021550" y="1770634"/>
                </a:cubicBezTo>
                <a:cubicBezTo>
                  <a:pt x="457364" y="1770634"/>
                  <a:pt x="0" y="1313270"/>
                  <a:pt x="0" y="749084"/>
                </a:cubicBezTo>
                <a:cubicBezTo>
                  <a:pt x="0" y="466991"/>
                  <a:pt x="114341" y="211604"/>
                  <a:pt x="299205" y="26739"/>
                </a:cubicBezTo>
                <a:close/>
              </a:path>
            </a:pathLst>
          </a:cu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73" name="Google Shape;1073;p109"/>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4" name="Google Shape;1074;p10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5" name="Google Shape;1075;p109"/>
          <p:cNvSpPr txBox="1"/>
          <p:nvPr>
            <p:ph idx="1" type="body"/>
          </p:nvPr>
        </p:nvSpPr>
        <p:spPr>
          <a:xfrm>
            <a:off x="1309686" y="2136555"/>
            <a:ext cx="2724150"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76" name="Google Shape;1076;p109"/>
          <p:cNvSpPr txBox="1"/>
          <p:nvPr>
            <p:ph idx="2" type="body"/>
          </p:nvPr>
        </p:nvSpPr>
        <p:spPr>
          <a:xfrm>
            <a:off x="1309683" y="2555266"/>
            <a:ext cx="272415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77" name="Google Shape;1077;p109"/>
          <p:cNvSpPr txBox="1"/>
          <p:nvPr>
            <p:ph idx="3" type="body"/>
          </p:nvPr>
        </p:nvSpPr>
        <p:spPr>
          <a:xfrm>
            <a:off x="5395913" y="2136555"/>
            <a:ext cx="2724149"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78" name="Google Shape;1078;p109"/>
          <p:cNvSpPr txBox="1"/>
          <p:nvPr>
            <p:ph idx="4" type="body"/>
          </p:nvPr>
        </p:nvSpPr>
        <p:spPr>
          <a:xfrm>
            <a:off x="5395912" y="2555265"/>
            <a:ext cx="2724148"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79" name="Google Shape;1079;p109"/>
          <p:cNvSpPr txBox="1"/>
          <p:nvPr>
            <p:ph idx="5" type="body"/>
          </p:nvPr>
        </p:nvSpPr>
        <p:spPr>
          <a:xfrm>
            <a:off x="1309685" y="3474424"/>
            <a:ext cx="2724151"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80" name="Google Shape;1080;p109"/>
          <p:cNvSpPr txBox="1"/>
          <p:nvPr>
            <p:ph idx="6" type="body"/>
          </p:nvPr>
        </p:nvSpPr>
        <p:spPr>
          <a:xfrm>
            <a:off x="1309685" y="3893134"/>
            <a:ext cx="2724151" cy="75030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81" name="Google Shape;1081;p109"/>
          <p:cNvSpPr txBox="1"/>
          <p:nvPr>
            <p:ph idx="7" type="body"/>
          </p:nvPr>
        </p:nvSpPr>
        <p:spPr>
          <a:xfrm>
            <a:off x="5395913" y="3474424"/>
            <a:ext cx="2724147" cy="307777"/>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600"/>
              </a:spcBef>
              <a:spcAft>
                <a:spcPts val="0"/>
              </a:spcAft>
              <a:buClr>
                <a:schemeClr val="accent6"/>
              </a:buClr>
              <a:buSzPts val="1400"/>
              <a:buFont typeface="Arial"/>
              <a:buNone/>
              <a:defRPr b="1"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82" name="Google Shape;1082;p109"/>
          <p:cNvSpPr txBox="1"/>
          <p:nvPr>
            <p:ph idx="8" type="body"/>
          </p:nvPr>
        </p:nvSpPr>
        <p:spPr>
          <a:xfrm>
            <a:off x="5395911" y="3893134"/>
            <a:ext cx="2724147"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083" name="Google Shape;1083;p109"/>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8B">
  <p:cSld name="Layout-8B">
    <p:bg>
      <p:bgPr>
        <a:solidFill>
          <a:schemeClr val="dk2"/>
        </a:solidFill>
      </p:bgPr>
    </p:bg>
    <p:spTree>
      <p:nvGrpSpPr>
        <p:cNvPr id="1084" name="Shape 1084"/>
        <p:cNvGrpSpPr/>
        <p:nvPr/>
      </p:nvGrpSpPr>
      <p:grpSpPr>
        <a:xfrm>
          <a:off x="0" y="0"/>
          <a:ext cx="0" cy="0"/>
          <a:chOff x="0" y="0"/>
          <a:chExt cx="0" cy="0"/>
        </a:xfrm>
      </p:grpSpPr>
      <p:sp>
        <p:nvSpPr>
          <p:cNvPr id="1085" name="Google Shape;1085;p110"/>
          <p:cNvSpPr/>
          <p:nvPr/>
        </p:nvSpPr>
        <p:spPr>
          <a:xfrm>
            <a:off x="235758" y="-4060"/>
            <a:ext cx="2043100" cy="1770634"/>
          </a:xfrm>
          <a:custGeom>
            <a:rect b="b" l="l" r="r" t="t"/>
            <a:pathLst>
              <a:path extrusionOk="0" h="1770634" w="2043100">
                <a:moveTo>
                  <a:pt x="328626" y="0"/>
                </a:moveTo>
                <a:lnTo>
                  <a:pt x="1714474" y="0"/>
                </a:lnTo>
                <a:lnTo>
                  <a:pt x="1743895" y="26739"/>
                </a:lnTo>
                <a:cubicBezTo>
                  <a:pt x="1928759" y="211604"/>
                  <a:pt x="2043100" y="466991"/>
                  <a:pt x="2043100" y="749084"/>
                </a:cubicBezTo>
                <a:cubicBezTo>
                  <a:pt x="2043100" y="1313270"/>
                  <a:pt x="1585736" y="1770634"/>
                  <a:pt x="1021550" y="1770634"/>
                </a:cubicBezTo>
                <a:cubicBezTo>
                  <a:pt x="457364" y="1770634"/>
                  <a:pt x="0" y="1313270"/>
                  <a:pt x="0" y="749084"/>
                </a:cubicBezTo>
                <a:cubicBezTo>
                  <a:pt x="0" y="466991"/>
                  <a:pt x="114341" y="211604"/>
                  <a:pt x="299205" y="26739"/>
                </a:cubicBezTo>
                <a:close/>
              </a:path>
            </a:pathLst>
          </a:cu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86" name="Google Shape;1086;p110"/>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7" name="Google Shape;1087;p11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8" name="Google Shape;1088;p110"/>
          <p:cNvSpPr txBox="1"/>
          <p:nvPr>
            <p:ph idx="1" type="body"/>
          </p:nvPr>
        </p:nvSpPr>
        <p:spPr>
          <a:xfrm>
            <a:off x="1309683" y="2136554"/>
            <a:ext cx="2724153" cy="116851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89" name="Google Shape;1089;p110"/>
          <p:cNvSpPr txBox="1"/>
          <p:nvPr>
            <p:ph idx="2" type="body"/>
          </p:nvPr>
        </p:nvSpPr>
        <p:spPr>
          <a:xfrm>
            <a:off x="5395912" y="2136554"/>
            <a:ext cx="2724148"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90" name="Google Shape;1090;p110"/>
          <p:cNvSpPr txBox="1"/>
          <p:nvPr>
            <p:ph idx="3" type="body"/>
          </p:nvPr>
        </p:nvSpPr>
        <p:spPr>
          <a:xfrm>
            <a:off x="1309685" y="3474424"/>
            <a:ext cx="2724151" cy="11690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91" name="Google Shape;1091;p110"/>
          <p:cNvSpPr txBox="1"/>
          <p:nvPr>
            <p:ph idx="4" type="body"/>
          </p:nvPr>
        </p:nvSpPr>
        <p:spPr>
          <a:xfrm>
            <a:off x="5395911" y="3473927"/>
            <a:ext cx="2724147" cy="11690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092" name="Google Shape;1092;p110"/>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fe Habor ">
  <p:cSld name="Safe Habor ">
    <p:spTree>
      <p:nvGrpSpPr>
        <p:cNvPr id="70" name="Shape 70"/>
        <p:cNvGrpSpPr/>
        <p:nvPr/>
      </p:nvGrpSpPr>
      <p:grpSpPr>
        <a:xfrm>
          <a:off x="0" y="0"/>
          <a:ext cx="0" cy="0"/>
          <a:chOff x="0" y="0"/>
          <a:chExt cx="0" cy="0"/>
        </a:xfrm>
      </p:grpSpPr>
      <p:sp>
        <p:nvSpPr>
          <p:cNvPr id="71" name="Google Shape;71;p12"/>
          <p:cNvSpPr txBox="1"/>
          <p:nvPr/>
        </p:nvSpPr>
        <p:spPr>
          <a:xfrm>
            <a:off x="476250" y="1125498"/>
            <a:ext cx="8191498" cy="346139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rPr lang="en" sz="1250">
                <a:solidFill>
                  <a:schemeClr val="dk1"/>
                </a:solidFill>
                <a:latin typeface="Arial"/>
                <a:ea typeface="Arial"/>
                <a:cs typeface="Arial"/>
                <a:sym typeface="Arial"/>
              </a:rPr>
              <a:t>This presentation may contain forward-looking statements for which there are risks, uncertainties, and assumptions. If the risks materialize or assumptions prove incorrect, Workday’s business results and directions could differ materially from results implied by the forward-looking statements. Forward-looking statements include any statements regarding strategies or plans for future operations; any statements concerning new features, enhancements or upgrades to our existing applications or plans for future applications; and any statements of belief. Further information on risks that could affect Workday’s results is included in our filings with the Securities and Exchange Commission which are available on the Workday investor relations webpage: </a:t>
            </a:r>
            <a:r>
              <a:rPr lang="en" sz="1250" u="sng">
                <a:solidFill>
                  <a:schemeClr val="dk1"/>
                </a:solidFill>
                <a:latin typeface="Arial"/>
                <a:ea typeface="Arial"/>
                <a:cs typeface="Arial"/>
                <a:sym typeface="Arial"/>
              </a:rPr>
              <a:t>www.workday.com/company/investor_relations.php</a:t>
            </a:r>
            <a:endParaRPr/>
          </a:p>
          <a:p>
            <a:pPr indent="0" lvl="0" marL="0" marR="0" rtl="0" algn="l">
              <a:lnSpc>
                <a:spcPct val="110000"/>
              </a:lnSpc>
              <a:spcBef>
                <a:spcPts val="0"/>
              </a:spcBef>
              <a:spcAft>
                <a:spcPts val="0"/>
              </a:spcAft>
              <a:buNone/>
            </a:pPr>
            <a:r>
              <a:t/>
            </a:r>
            <a:endParaRPr sz="1250" u="sng">
              <a:solidFill>
                <a:schemeClr val="dk1"/>
              </a:solidFill>
              <a:latin typeface="Arial"/>
              <a:ea typeface="Arial"/>
              <a:cs typeface="Arial"/>
              <a:sym typeface="Arial"/>
            </a:endParaRPr>
          </a:p>
          <a:p>
            <a:pPr indent="0" lvl="0" marL="0" marR="0" rtl="0" algn="l">
              <a:lnSpc>
                <a:spcPct val="110000"/>
              </a:lnSpc>
              <a:spcBef>
                <a:spcPts val="0"/>
              </a:spcBef>
              <a:spcAft>
                <a:spcPts val="0"/>
              </a:spcAft>
              <a:buNone/>
            </a:pPr>
            <a:r>
              <a:rPr lang="en" sz="1250">
                <a:solidFill>
                  <a:schemeClr val="dk1"/>
                </a:solidFill>
                <a:latin typeface="Arial"/>
                <a:ea typeface="Arial"/>
                <a:cs typeface="Arial"/>
                <a:sym typeface="Arial"/>
              </a:rPr>
              <a:t>Workday assumes no obligation for and does not intend to update any forward-looking statements. Any unreleased services, features, functionality or enhancements referenced in any Workday document, roadmap, blog, our website, press release or public statement that are not currently available are subject to change at Workday’s discretion and may not be delivered as planned or at all. </a:t>
            </a:r>
            <a:endParaRPr/>
          </a:p>
          <a:p>
            <a:pPr indent="0" lvl="0" marL="0" marR="0" rtl="0" algn="l">
              <a:lnSpc>
                <a:spcPct val="110000"/>
              </a:lnSpc>
              <a:spcBef>
                <a:spcPts val="0"/>
              </a:spcBef>
              <a:spcAft>
                <a:spcPts val="0"/>
              </a:spcAft>
              <a:buNone/>
            </a:pPr>
            <a:r>
              <a:t/>
            </a:r>
            <a:endParaRPr sz="1250">
              <a:solidFill>
                <a:schemeClr val="dk1"/>
              </a:solidFill>
              <a:latin typeface="Arial"/>
              <a:ea typeface="Arial"/>
              <a:cs typeface="Arial"/>
              <a:sym typeface="Arial"/>
            </a:endParaRPr>
          </a:p>
          <a:p>
            <a:pPr indent="0" lvl="0" marL="0" marR="0" rtl="0" algn="l">
              <a:lnSpc>
                <a:spcPct val="110000"/>
              </a:lnSpc>
              <a:spcBef>
                <a:spcPts val="0"/>
              </a:spcBef>
              <a:spcAft>
                <a:spcPts val="0"/>
              </a:spcAft>
              <a:buNone/>
            </a:pPr>
            <a:r>
              <a:rPr lang="en" sz="1250">
                <a:solidFill>
                  <a:schemeClr val="dk1"/>
                </a:solidFill>
                <a:latin typeface="Arial"/>
                <a:ea typeface="Arial"/>
                <a:cs typeface="Arial"/>
                <a:sym typeface="Arial"/>
              </a:rPr>
              <a:t>Customers who purchase Workday, Inc. services should make their purchase decisions upon services, features, and functions that are currently available.</a:t>
            </a:r>
            <a:endParaRPr sz="1250" u="sng">
              <a:solidFill>
                <a:schemeClr val="hlink"/>
              </a:solidFill>
              <a:latin typeface="Arial"/>
              <a:ea typeface="Arial"/>
              <a:cs typeface="Arial"/>
              <a:sym typeface="Arial"/>
              <a:hlinkClick r:id="rId2"/>
            </a:endParaRPr>
          </a:p>
        </p:txBody>
      </p:sp>
      <p:sp>
        <p:nvSpPr>
          <p:cNvPr id="72" name="Google Shape;72;p12"/>
          <p:cNvSpPr txBox="1"/>
          <p:nvPr>
            <p:ph type="title"/>
          </p:nvPr>
        </p:nvSpPr>
        <p:spPr>
          <a:xfrm>
            <a:off x="467970" y="137160"/>
            <a:ext cx="8191498" cy="86868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b="1">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73" name="Google Shape;73;p12"/>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9B">
  <p:cSld name="Layout-9B">
    <p:bg>
      <p:bgPr>
        <a:solidFill>
          <a:schemeClr val="dk2"/>
        </a:solidFill>
      </p:bgPr>
    </p:bg>
    <p:spTree>
      <p:nvGrpSpPr>
        <p:cNvPr id="1093" name="Shape 1093"/>
        <p:cNvGrpSpPr/>
        <p:nvPr/>
      </p:nvGrpSpPr>
      <p:grpSpPr>
        <a:xfrm>
          <a:off x="0" y="0"/>
          <a:ext cx="0" cy="0"/>
          <a:chOff x="0" y="0"/>
          <a:chExt cx="0" cy="0"/>
        </a:xfrm>
      </p:grpSpPr>
      <p:pic>
        <p:nvPicPr>
          <p:cNvPr descr="A close up of a logo&#10;&#10;Description automatically generated" id="1094" name="Google Shape;1094;p11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95" name="Google Shape;1095;p111"/>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6" name="Google Shape;1096;p11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7" name="Google Shape;1097;p111"/>
          <p:cNvSpPr txBox="1"/>
          <p:nvPr>
            <p:ph idx="1" type="body"/>
          </p:nvPr>
        </p:nvSpPr>
        <p:spPr>
          <a:xfrm>
            <a:off x="1309686" y="2136555"/>
            <a:ext cx="2724150"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98" name="Google Shape;1098;p111"/>
          <p:cNvSpPr txBox="1"/>
          <p:nvPr>
            <p:ph idx="2" type="body"/>
          </p:nvPr>
        </p:nvSpPr>
        <p:spPr>
          <a:xfrm>
            <a:off x="1309683" y="2555266"/>
            <a:ext cx="272415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99" name="Google Shape;1099;p111"/>
          <p:cNvSpPr txBox="1"/>
          <p:nvPr>
            <p:ph idx="3" type="body"/>
          </p:nvPr>
        </p:nvSpPr>
        <p:spPr>
          <a:xfrm>
            <a:off x="5395913" y="2136555"/>
            <a:ext cx="2724149"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00" name="Google Shape;1100;p111"/>
          <p:cNvSpPr txBox="1"/>
          <p:nvPr>
            <p:ph idx="4" type="body"/>
          </p:nvPr>
        </p:nvSpPr>
        <p:spPr>
          <a:xfrm>
            <a:off x="5395912" y="2555265"/>
            <a:ext cx="2724148"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01" name="Google Shape;1101;p111"/>
          <p:cNvSpPr txBox="1"/>
          <p:nvPr>
            <p:ph idx="5" type="body"/>
          </p:nvPr>
        </p:nvSpPr>
        <p:spPr>
          <a:xfrm>
            <a:off x="1309685" y="3474424"/>
            <a:ext cx="2724151"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02" name="Google Shape;1102;p111"/>
          <p:cNvSpPr txBox="1"/>
          <p:nvPr>
            <p:ph idx="6" type="body"/>
          </p:nvPr>
        </p:nvSpPr>
        <p:spPr>
          <a:xfrm>
            <a:off x="1309685" y="3893134"/>
            <a:ext cx="2724151" cy="75030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03" name="Google Shape;1103;p111"/>
          <p:cNvSpPr txBox="1"/>
          <p:nvPr>
            <p:ph idx="7" type="body"/>
          </p:nvPr>
        </p:nvSpPr>
        <p:spPr>
          <a:xfrm>
            <a:off x="5395913" y="3474424"/>
            <a:ext cx="2724147" cy="307777"/>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600"/>
              </a:spcBef>
              <a:spcAft>
                <a:spcPts val="0"/>
              </a:spcAft>
              <a:buClr>
                <a:schemeClr val="accent6"/>
              </a:buClr>
              <a:buSzPts val="1400"/>
              <a:buFont typeface="Arial"/>
              <a:buNone/>
              <a:defRPr b="1"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04" name="Google Shape;1104;p111"/>
          <p:cNvSpPr txBox="1"/>
          <p:nvPr>
            <p:ph idx="8" type="body"/>
          </p:nvPr>
        </p:nvSpPr>
        <p:spPr>
          <a:xfrm>
            <a:off x="5395911" y="3893134"/>
            <a:ext cx="2724147"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105" name="Google Shape;1105;p111"/>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0B">
  <p:cSld name="Layout-10B">
    <p:bg>
      <p:bgPr>
        <a:solidFill>
          <a:schemeClr val="dk2"/>
        </a:solidFill>
      </p:bgPr>
    </p:bg>
    <p:spTree>
      <p:nvGrpSpPr>
        <p:cNvPr id="1106" name="Shape 1106"/>
        <p:cNvGrpSpPr/>
        <p:nvPr/>
      </p:nvGrpSpPr>
      <p:grpSpPr>
        <a:xfrm>
          <a:off x="0" y="0"/>
          <a:ext cx="0" cy="0"/>
          <a:chOff x="0" y="0"/>
          <a:chExt cx="0" cy="0"/>
        </a:xfrm>
      </p:grpSpPr>
      <p:pic>
        <p:nvPicPr>
          <p:cNvPr descr="A close up of a logo&#10;&#10;Description automatically generated" id="1107" name="Google Shape;1107;p11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08" name="Google Shape;1108;p112"/>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9" name="Google Shape;1109;p11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0" name="Google Shape;1110;p112"/>
          <p:cNvSpPr txBox="1"/>
          <p:nvPr>
            <p:ph idx="1" type="body"/>
          </p:nvPr>
        </p:nvSpPr>
        <p:spPr>
          <a:xfrm>
            <a:off x="1309683" y="2136555"/>
            <a:ext cx="2724153"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11" name="Google Shape;1111;p112"/>
          <p:cNvSpPr txBox="1"/>
          <p:nvPr>
            <p:ph idx="2" type="body"/>
          </p:nvPr>
        </p:nvSpPr>
        <p:spPr>
          <a:xfrm>
            <a:off x="5395912" y="2136554"/>
            <a:ext cx="2724148"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12" name="Google Shape;1112;p112"/>
          <p:cNvSpPr txBox="1"/>
          <p:nvPr>
            <p:ph idx="3" type="body"/>
          </p:nvPr>
        </p:nvSpPr>
        <p:spPr>
          <a:xfrm>
            <a:off x="1309685" y="3474424"/>
            <a:ext cx="2724151" cy="11690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13" name="Google Shape;1113;p112"/>
          <p:cNvSpPr txBox="1"/>
          <p:nvPr>
            <p:ph idx="4" type="body"/>
          </p:nvPr>
        </p:nvSpPr>
        <p:spPr>
          <a:xfrm>
            <a:off x="5395911" y="3473927"/>
            <a:ext cx="2724147" cy="11690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114" name="Google Shape;1114;p112"/>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1B">
  <p:cSld name="Layout-11B">
    <p:bg>
      <p:bgPr>
        <a:solidFill>
          <a:schemeClr val="dk2"/>
        </a:solidFill>
      </p:bgPr>
    </p:bg>
    <p:spTree>
      <p:nvGrpSpPr>
        <p:cNvPr id="1115" name="Shape 1115"/>
        <p:cNvGrpSpPr/>
        <p:nvPr/>
      </p:nvGrpSpPr>
      <p:grpSpPr>
        <a:xfrm>
          <a:off x="0" y="0"/>
          <a:ext cx="0" cy="0"/>
          <a:chOff x="0" y="0"/>
          <a:chExt cx="0" cy="0"/>
        </a:xfrm>
      </p:grpSpPr>
      <p:pic>
        <p:nvPicPr>
          <p:cNvPr descr="A close up of a logo&#10;&#10;Description automatically generated" id="1116" name="Google Shape;1116;p1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17" name="Google Shape;1117;p113"/>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8" name="Google Shape;1118;p11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9" name="Google Shape;1119;p113"/>
          <p:cNvSpPr txBox="1"/>
          <p:nvPr>
            <p:ph idx="1" type="body"/>
          </p:nvPr>
        </p:nvSpPr>
        <p:spPr>
          <a:xfrm>
            <a:off x="638818" y="1741885"/>
            <a:ext cx="3395019" cy="242529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120" name="Google Shape;1120;p113"/>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2B">
  <p:cSld name="Layout-12B">
    <p:bg>
      <p:bgPr>
        <a:solidFill>
          <a:schemeClr val="dk2"/>
        </a:solidFill>
      </p:bgPr>
    </p:bg>
    <p:spTree>
      <p:nvGrpSpPr>
        <p:cNvPr id="1121" name="Shape 1121"/>
        <p:cNvGrpSpPr/>
        <p:nvPr/>
      </p:nvGrpSpPr>
      <p:grpSpPr>
        <a:xfrm>
          <a:off x="0" y="0"/>
          <a:ext cx="0" cy="0"/>
          <a:chOff x="0" y="0"/>
          <a:chExt cx="0" cy="0"/>
        </a:xfrm>
      </p:grpSpPr>
      <p:sp>
        <p:nvSpPr>
          <p:cNvPr id="1122" name="Google Shape;1122;p114"/>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3" name="Google Shape;1123;p11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4" name="Google Shape;1124;p114"/>
          <p:cNvSpPr txBox="1"/>
          <p:nvPr>
            <p:ph idx="1" type="body"/>
          </p:nvPr>
        </p:nvSpPr>
        <p:spPr>
          <a:xfrm>
            <a:off x="638173" y="1428691"/>
            <a:ext cx="2428874" cy="82296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4800"/>
              <a:buFont typeface="Arial"/>
              <a:buNone/>
              <a:defRPr b="1" sz="4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25" name="Google Shape;1125;p114"/>
          <p:cNvSpPr txBox="1"/>
          <p:nvPr>
            <p:ph idx="2" type="body"/>
          </p:nvPr>
        </p:nvSpPr>
        <p:spPr>
          <a:xfrm>
            <a:off x="638174" y="2466205"/>
            <a:ext cx="2428875"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26" name="Google Shape;1126;p114"/>
          <p:cNvSpPr txBox="1"/>
          <p:nvPr>
            <p:ph idx="3" type="body"/>
          </p:nvPr>
        </p:nvSpPr>
        <p:spPr>
          <a:xfrm>
            <a:off x="638175" y="2904078"/>
            <a:ext cx="2428874" cy="137660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27" name="Google Shape;1127;p114"/>
          <p:cNvSpPr txBox="1"/>
          <p:nvPr>
            <p:ph idx="4" type="body"/>
          </p:nvPr>
        </p:nvSpPr>
        <p:spPr>
          <a:xfrm>
            <a:off x="3357561" y="1428691"/>
            <a:ext cx="2428871" cy="82296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4800"/>
              <a:buFont typeface="Arial"/>
              <a:buNone/>
              <a:defRPr b="1" sz="4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28" name="Google Shape;1128;p114"/>
          <p:cNvSpPr txBox="1"/>
          <p:nvPr>
            <p:ph idx="5" type="body"/>
          </p:nvPr>
        </p:nvSpPr>
        <p:spPr>
          <a:xfrm>
            <a:off x="3357562" y="2466205"/>
            <a:ext cx="2428873"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29" name="Google Shape;1129;p114"/>
          <p:cNvSpPr txBox="1"/>
          <p:nvPr>
            <p:ph idx="6" type="body"/>
          </p:nvPr>
        </p:nvSpPr>
        <p:spPr>
          <a:xfrm>
            <a:off x="3357563" y="2904078"/>
            <a:ext cx="2428872" cy="137660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30" name="Google Shape;1130;p114"/>
          <p:cNvSpPr txBox="1"/>
          <p:nvPr>
            <p:ph idx="7" type="body"/>
          </p:nvPr>
        </p:nvSpPr>
        <p:spPr>
          <a:xfrm>
            <a:off x="6076950" y="1428691"/>
            <a:ext cx="2428870" cy="82296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4800"/>
              <a:buFont typeface="Arial"/>
              <a:buNone/>
              <a:defRPr b="1" sz="4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31" name="Google Shape;1131;p114"/>
          <p:cNvSpPr txBox="1"/>
          <p:nvPr>
            <p:ph idx="8" type="body"/>
          </p:nvPr>
        </p:nvSpPr>
        <p:spPr>
          <a:xfrm>
            <a:off x="6076951" y="2466205"/>
            <a:ext cx="2428872"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32" name="Google Shape;1132;p114"/>
          <p:cNvSpPr txBox="1"/>
          <p:nvPr>
            <p:ph idx="9" type="body"/>
          </p:nvPr>
        </p:nvSpPr>
        <p:spPr>
          <a:xfrm>
            <a:off x="6076951" y="2904078"/>
            <a:ext cx="2428872" cy="137660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133" name="Google Shape;1133;p114"/>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3B">
  <p:cSld name="Layout-13B">
    <p:bg>
      <p:bgPr>
        <a:solidFill>
          <a:schemeClr val="dk2"/>
        </a:solidFill>
      </p:bgPr>
    </p:bg>
    <p:spTree>
      <p:nvGrpSpPr>
        <p:cNvPr id="1134" name="Shape 1134"/>
        <p:cNvGrpSpPr/>
        <p:nvPr/>
      </p:nvGrpSpPr>
      <p:grpSpPr>
        <a:xfrm>
          <a:off x="0" y="0"/>
          <a:ext cx="0" cy="0"/>
          <a:chOff x="0" y="0"/>
          <a:chExt cx="0" cy="0"/>
        </a:xfrm>
      </p:grpSpPr>
      <p:sp>
        <p:nvSpPr>
          <p:cNvPr id="1135" name="Google Shape;1135;p115"/>
          <p:cNvSpPr/>
          <p:nvPr/>
        </p:nvSpPr>
        <p:spPr>
          <a:xfrm>
            <a:off x="-3489" y="1895778"/>
            <a:ext cx="9145754" cy="3248021"/>
          </a:xfrm>
          <a:custGeom>
            <a:rect b="b" l="l" r="r" t="t"/>
            <a:pathLst>
              <a:path extrusionOk="0" h="3248021" w="9145754">
                <a:moveTo>
                  <a:pt x="4575489" y="0"/>
                </a:moveTo>
                <a:cubicBezTo>
                  <a:pt x="6303696" y="0"/>
                  <a:pt x="7870850" y="689549"/>
                  <a:pt x="9016831" y="1808528"/>
                </a:cubicBezTo>
                <a:lnTo>
                  <a:pt x="9145754" y="1942546"/>
                </a:lnTo>
                <a:lnTo>
                  <a:pt x="9145754" y="3248021"/>
                </a:lnTo>
                <a:lnTo>
                  <a:pt x="0" y="3248021"/>
                </a:lnTo>
                <a:lnTo>
                  <a:pt x="0" y="1947977"/>
                </a:lnTo>
                <a:lnTo>
                  <a:pt x="134147" y="1808528"/>
                </a:lnTo>
                <a:cubicBezTo>
                  <a:pt x="1280129" y="689549"/>
                  <a:pt x="2847283" y="0"/>
                  <a:pt x="4575489" y="0"/>
                </a:cubicBezTo>
                <a:close/>
              </a:path>
            </a:pathLst>
          </a:custGeom>
          <a:solidFill>
            <a:schemeClr val="accen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1136" name="Google Shape;1136;p115"/>
          <p:cNvSpPr/>
          <p:nvPr/>
        </p:nvSpPr>
        <p:spPr>
          <a:xfrm>
            <a:off x="6959759" y="2202393"/>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37" name="Google Shape;1137;p115"/>
          <p:cNvSpPr/>
          <p:nvPr/>
        </p:nvSpPr>
        <p:spPr>
          <a:xfrm>
            <a:off x="1269841" y="2202393"/>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38" name="Google Shape;1138;p115"/>
          <p:cNvSpPr/>
          <p:nvPr/>
        </p:nvSpPr>
        <p:spPr>
          <a:xfrm>
            <a:off x="4112188" y="1489168"/>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39" name="Google Shape;1139;p115"/>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0" name="Google Shape;1140;p11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1" name="Google Shape;1141;p115"/>
          <p:cNvSpPr txBox="1"/>
          <p:nvPr>
            <p:ph idx="1" type="body"/>
          </p:nvPr>
        </p:nvSpPr>
        <p:spPr>
          <a:xfrm>
            <a:off x="3485475" y="2754984"/>
            <a:ext cx="2176272" cy="82296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42" name="Google Shape;1142;p115"/>
          <p:cNvSpPr txBox="1"/>
          <p:nvPr>
            <p:ph idx="2" type="body"/>
          </p:nvPr>
        </p:nvSpPr>
        <p:spPr>
          <a:xfrm>
            <a:off x="6329553" y="3212506"/>
            <a:ext cx="2176272" cy="31089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43" name="Google Shape;1143;p115"/>
          <p:cNvSpPr txBox="1"/>
          <p:nvPr>
            <p:ph idx="3" type="body"/>
          </p:nvPr>
        </p:nvSpPr>
        <p:spPr>
          <a:xfrm>
            <a:off x="6329553" y="3496364"/>
            <a:ext cx="2176272" cy="82296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44" name="Google Shape;1144;p115"/>
          <p:cNvSpPr txBox="1"/>
          <p:nvPr>
            <p:ph idx="4" type="body"/>
          </p:nvPr>
        </p:nvSpPr>
        <p:spPr>
          <a:xfrm>
            <a:off x="638175" y="3468209"/>
            <a:ext cx="2179495" cy="82296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45" name="Google Shape;1145;p115"/>
          <p:cNvSpPr txBox="1"/>
          <p:nvPr>
            <p:ph idx="5" type="body"/>
          </p:nvPr>
        </p:nvSpPr>
        <p:spPr>
          <a:xfrm>
            <a:off x="3485475" y="2471126"/>
            <a:ext cx="2176272" cy="31089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46" name="Google Shape;1146;p115"/>
          <p:cNvSpPr txBox="1"/>
          <p:nvPr>
            <p:ph idx="6" type="body"/>
          </p:nvPr>
        </p:nvSpPr>
        <p:spPr>
          <a:xfrm>
            <a:off x="638175" y="3187470"/>
            <a:ext cx="2176272" cy="31089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4B">
  <p:cSld name="Layout-14B">
    <p:bg>
      <p:bgPr>
        <a:solidFill>
          <a:schemeClr val="dk2"/>
        </a:solidFill>
      </p:bgPr>
    </p:bg>
    <p:spTree>
      <p:nvGrpSpPr>
        <p:cNvPr id="1147" name="Shape 1147"/>
        <p:cNvGrpSpPr/>
        <p:nvPr/>
      </p:nvGrpSpPr>
      <p:grpSpPr>
        <a:xfrm>
          <a:off x="0" y="0"/>
          <a:ext cx="0" cy="0"/>
          <a:chOff x="0" y="0"/>
          <a:chExt cx="0" cy="0"/>
        </a:xfrm>
      </p:grpSpPr>
      <p:sp>
        <p:nvSpPr>
          <p:cNvPr id="1148" name="Google Shape;1148;p116"/>
          <p:cNvSpPr/>
          <p:nvPr/>
        </p:nvSpPr>
        <p:spPr>
          <a:xfrm>
            <a:off x="476250" y="1547813"/>
            <a:ext cx="1920240" cy="2778527"/>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49" name="Google Shape;1149;p116"/>
          <p:cNvSpPr/>
          <p:nvPr/>
        </p:nvSpPr>
        <p:spPr>
          <a:xfrm>
            <a:off x="121691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0" name="Google Shape;1150;p116"/>
          <p:cNvSpPr/>
          <p:nvPr/>
        </p:nvSpPr>
        <p:spPr>
          <a:xfrm>
            <a:off x="2566670" y="1547813"/>
            <a:ext cx="1920240" cy="2778527"/>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51" name="Google Shape;1151;p116"/>
          <p:cNvSpPr/>
          <p:nvPr/>
        </p:nvSpPr>
        <p:spPr>
          <a:xfrm>
            <a:off x="330733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2" name="Google Shape;1152;p116"/>
          <p:cNvSpPr/>
          <p:nvPr/>
        </p:nvSpPr>
        <p:spPr>
          <a:xfrm>
            <a:off x="4657090" y="1547813"/>
            <a:ext cx="1920240" cy="2778527"/>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53" name="Google Shape;1153;p116"/>
          <p:cNvSpPr/>
          <p:nvPr/>
        </p:nvSpPr>
        <p:spPr>
          <a:xfrm>
            <a:off x="539775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4" name="Google Shape;1154;p116"/>
          <p:cNvSpPr/>
          <p:nvPr/>
        </p:nvSpPr>
        <p:spPr>
          <a:xfrm>
            <a:off x="6747510" y="1547813"/>
            <a:ext cx="1920240" cy="2778527"/>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55" name="Google Shape;1155;p116"/>
          <p:cNvSpPr/>
          <p:nvPr/>
        </p:nvSpPr>
        <p:spPr>
          <a:xfrm>
            <a:off x="748817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6" name="Google Shape;1156;p116"/>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7" name="Google Shape;1157;p11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8" name="Google Shape;1158;p116"/>
          <p:cNvSpPr txBox="1"/>
          <p:nvPr>
            <p:ph idx="1" type="body"/>
          </p:nvPr>
        </p:nvSpPr>
        <p:spPr>
          <a:xfrm>
            <a:off x="2726690"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59" name="Google Shape;1159;p116"/>
          <p:cNvSpPr txBox="1"/>
          <p:nvPr>
            <p:ph idx="2" type="body"/>
          </p:nvPr>
        </p:nvSpPr>
        <p:spPr>
          <a:xfrm>
            <a:off x="4817110"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60" name="Google Shape;1160;p116"/>
          <p:cNvSpPr txBox="1"/>
          <p:nvPr>
            <p:ph idx="3" type="body"/>
          </p:nvPr>
        </p:nvSpPr>
        <p:spPr>
          <a:xfrm>
            <a:off x="4817110"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61" name="Google Shape;1161;p116"/>
          <p:cNvSpPr txBox="1"/>
          <p:nvPr>
            <p:ph idx="4" type="body"/>
          </p:nvPr>
        </p:nvSpPr>
        <p:spPr>
          <a:xfrm>
            <a:off x="636270"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62" name="Google Shape;1162;p116"/>
          <p:cNvSpPr txBox="1"/>
          <p:nvPr>
            <p:ph idx="5" type="body"/>
          </p:nvPr>
        </p:nvSpPr>
        <p:spPr>
          <a:xfrm>
            <a:off x="2726690"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63" name="Google Shape;1163;p116"/>
          <p:cNvSpPr txBox="1"/>
          <p:nvPr>
            <p:ph idx="6" type="body"/>
          </p:nvPr>
        </p:nvSpPr>
        <p:spPr>
          <a:xfrm>
            <a:off x="636270"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64" name="Google Shape;1164;p116"/>
          <p:cNvSpPr txBox="1"/>
          <p:nvPr>
            <p:ph idx="7" type="body"/>
          </p:nvPr>
        </p:nvSpPr>
        <p:spPr>
          <a:xfrm>
            <a:off x="6905625"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65" name="Google Shape;1165;p116"/>
          <p:cNvSpPr txBox="1"/>
          <p:nvPr>
            <p:ph idx="8" type="body"/>
          </p:nvPr>
        </p:nvSpPr>
        <p:spPr>
          <a:xfrm>
            <a:off x="6905625"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166" name="Google Shape;1166;p116"/>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5B">
  <p:cSld name="Layout-15B">
    <p:bg>
      <p:bgPr>
        <a:solidFill>
          <a:schemeClr val="dk2"/>
        </a:solidFill>
      </p:bgPr>
    </p:bg>
    <p:spTree>
      <p:nvGrpSpPr>
        <p:cNvPr id="1167" name="Shape 1167"/>
        <p:cNvGrpSpPr/>
        <p:nvPr/>
      </p:nvGrpSpPr>
      <p:grpSpPr>
        <a:xfrm>
          <a:off x="0" y="0"/>
          <a:ext cx="0" cy="0"/>
          <a:chOff x="0" y="0"/>
          <a:chExt cx="0" cy="0"/>
        </a:xfrm>
      </p:grpSpPr>
      <p:sp>
        <p:nvSpPr>
          <p:cNvPr id="1168" name="Google Shape;1168;p117"/>
          <p:cNvSpPr/>
          <p:nvPr/>
        </p:nvSpPr>
        <p:spPr>
          <a:xfrm>
            <a:off x="1023939" y="1547813"/>
            <a:ext cx="1920240" cy="2778527"/>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69" name="Google Shape;1169;p117"/>
          <p:cNvSpPr/>
          <p:nvPr/>
        </p:nvSpPr>
        <p:spPr>
          <a:xfrm>
            <a:off x="1764604"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0" name="Google Shape;1170;p117"/>
          <p:cNvSpPr/>
          <p:nvPr/>
        </p:nvSpPr>
        <p:spPr>
          <a:xfrm>
            <a:off x="3611880" y="1547813"/>
            <a:ext cx="1920240" cy="2778527"/>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71" name="Google Shape;1171;p117"/>
          <p:cNvSpPr/>
          <p:nvPr/>
        </p:nvSpPr>
        <p:spPr>
          <a:xfrm>
            <a:off x="435254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2" name="Google Shape;1172;p117"/>
          <p:cNvSpPr/>
          <p:nvPr/>
        </p:nvSpPr>
        <p:spPr>
          <a:xfrm>
            <a:off x="6199821" y="1547813"/>
            <a:ext cx="1920240" cy="2778527"/>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73" name="Google Shape;1173;p117"/>
          <p:cNvSpPr/>
          <p:nvPr/>
        </p:nvSpPr>
        <p:spPr>
          <a:xfrm>
            <a:off x="6940486"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4" name="Google Shape;1174;p117"/>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5" name="Google Shape;1175;p11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6" name="Google Shape;1176;p117"/>
          <p:cNvSpPr txBox="1"/>
          <p:nvPr>
            <p:ph idx="1" type="body"/>
          </p:nvPr>
        </p:nvSpPr>
        <p:spPr>
          <a:xfrm>
            <a:off x="3771900"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77" name="Google Shape;1177;p117"/>
          <p:cNvSpPr txBox="1"/>
          <p:nvPr>
            <p:ph idx="2" type="body"/>
          </p:nvPr>
        </p:nvSpPr>
        <p:spPr>
          <a:xfrm>
            <a:off x="6359841"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78" name="Google Shape;1178;p117"/>
          <p:cNvSpPr txBox="1"/>
          <p:nvPr>
            <p:ph idx="3" type="body"/>
          </p:nvPr>
        </p:nvSpPr>
        <p:spPr>
          <a:xfrm>
            <a:off x="6359841"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79" name="Google Shape;1179;p117"/>
          <p:cNvSpPr txBox="1"/>
          <p:nvPr>
            <p:ph idx="4" type="body"/>
          </p:nvPr>
        </p:nvSpPr>
        <p:spPr>
          <a:xfrm>
            <a:off x="1183959"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80" name="Google Shape;1180;p117"/>
          <p:cNvSpPr txBox="1"/>
          <p:nvPr>
            <p:ph idx="5" type="body"/>
          </p:nvPr>
        </p:nvSpPr>
        <p:spPr>
          <a:xfrm>
            <a:off x="3771900"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81" name="Google Shape;1181;p117"/>
          <p:cNvSpPr txBox="1"/>
          <p:nvPr>
            <p:ph idx="6" type="body"/>
          </p:nvPr>
        </p:nvSpPr>
        <p:spPr>
          <a:xfrm>
            <a:off x="1183959"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182" name="Google Shape;1182;p117"/>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Location">
  <p:cSld name="White Background_Location">
    <p:bg>
      <p:bgPr>
        <a:solidFill>
          <a:schemeClr val="lt1"/>
        </a:solidFill>
      </p:bgPr>
    </p:bg>
    <p:spTree>
      <p:nvGrpSpPr>
        <p:cNvPr id="1183" name="Shape 1183"/>
        <p:cNvGrpSpPr/>
        <p:nvPr/>
      </p:nvGrpSpPr>
      <p:grpSpPr>
        <a:xfrm>
          <a:off x="0" y="0"/>
          <a:ext cx="0" cy="0"/>
          <a:chOff x="0" y="0"/>
          <a:chExt cx="0" cy="0"/>
        </a:xfrm>
      </p:grpSpPr>
      <p:sp>
        <p:nvSpPr>
          <p:cNvPr id="1184" name="Google Shape;1184;p118"/>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85" name="Google Shape;1185;p118"/>
          <p:cNvSpPr/>
          <p:nvPr/>
        </p:nvSpPr>
        <p:spPr>
          <a:xfrm>
            <a:off x="5522170" y="1"/>
            <a:ext cx="3621831" cy="5143499"/>
          </a:xfrm>
          <a:custGeom>
            <a:rect b="b" l="l" r="r" t="t"/>
            <a:pathLst>
              <a:path extrusionOk="0" h="5143499" w="3621831">
                <a:moveTo>
                  <a:pt x="1832231" y="4289574"/>
                </a:moveTo>
                <a:cubicBezTo>
                  <a:pt x="1895511" y="4289574"/>
                  <a:pt x="1946746" y="4340848"/>
                  <a:pt x="1946746" y="4403899"/>
                </a:cubicBezTo>
                <a:cubicBezTo>
                  <a:pt x="1946746" y="4467195"/>
                  <a:pt x="1895511" y="4518470"/>
                  <a:pt x="1832231" y="4518470"/>
                </a:cubicBezTo>
                <a:cubicBezTo>
                  <a:pt x="1768951" y="4518470"/>
                  <a:pt x="1717717" y="4467195"/>
                  <a:pt x="1717717" y="4403899"/>
                </a:cubicBezTo>
                <a:cubicBezTo>
                  <a:pt x="1717717" y="4340848"/>
                  <a:pt x="1768951" y="4289574"/>
                  <a:pt x="1832231" y="4289574"/>
                </a:cubicBezTo>
                <a:close/>
                <a:moveTo>
                  <a:pt x="1315177" y="3430801"/>
                </a:moveTo>
                <a:cubicBezTo>
                  <a:pt x="1359424" y="3424729"/>
                  <a:pt x="1405008" y="3445015"/>
                  <a:pt x="1429310" y="3485863"/>
                </a:cubicBezTo>
                <a:lnTo>
                  <a:pt x="1704654" y="3949297"/>
                </a:lnTo>
                <a:cubicBezTo>
                  <a:pt x="1737057" y="4003761"/>
                  <a:pt x="1719074" y="4073926"/>
                  <a:pt x="1664616" y="4106310"/>
                </a:cubicBezTo>
                <a:cubicBezTo>
                  <a:pt x="1610328" y="4138694"/>
                  <a:pt x="1540092" y="4120785"/>
                  <a:pt x="1507689" y="4066321"/>
                </a:cubicBezTo>
                <a:cubicBezTo>
                  <a:pt x="1507689" y="4066321"/>
                  <a:pt x="1232345" y="3602887"/>
                  <a:pt x="1232345" y="3602887"/>
                </a:cubicBezTo>
                <a:cubicBezTo>
                  <a:pt x="1199942" y="3548423"/>
                  <a:pt x="1217925" y="3478258"/>
                  <a:pt x="1272213" y="3445874"/>
                </a:cubicBezTo>
                <a:cubicBezTo>
                  <a:pt x="1285828" y="3437778"/>
                  <a:pt x="1300428" y="3432825"/>
                  <a:pt x="1315177" y="3430801"/>
                </a:cubicBezTo>
                <a:close/>
                <a:moveTo>
                  <a:pt x="1832231" y="1083072"/>
                </a:moveTo>
                <a:cubicBezTo>
                  <a:pt x="1452722" y="1083072"/>
                  <a:pt x="1145145" y="1390719"/>
                  <a:pt x="1145145" y="1770004"/>
                </a:cubicBezTo>
                <a:cubicBezTo>
                  <a:pt x="1145145" y="2149534"/>
                  <a:pt x="1452722" y="2457182"/>
                  <a:pt x="1832231" y="2457182"/>
                </a:cubicBezTo>
                <a:cubicBezTo>
                  <a:pt x="2211740" y="2457182"/>
                  <a:pt x="2519318" y="2149534"/>
                  <a:pt x="2519318" y="1770004"/>
                </a:cubicBezTo>
                <a:cubicBezTo>
                  <a:pt x="2519318" y="1390719"/>
                  <a:pt x="2211740" y="1083072"/>
                  <a:pt x="1832231" y="1083072"/>
                </a:cubicBezTo>
                <a:close/>
                <a:moveTo>
                  <a:pt x="1832231" y="853931"/>
                </a:moveTo>
                <a:cubicBezTo>
                  <a:pt x="2338130" y="853931"/>
                  <a:pt x="2748347" y="1264127"/>
                  <a:pt x="2748347" y="1770004"/>
                </a:cubicBezTo>
                <a:cubicBezTo>
                  <a:pt x="2748347" y="2276126"/>
                  <a:pt x="2338130" y="2686323"/>
                  <a:pt x="1832231" y="2686323"/>
                </a:cubicBezTo>
                <a:cubicBezTo>
                  <a:pt x="1326332" y="2686323"/>
                  <a:pt x="916116" y="2276126"/>
                  <a:pt x="916116" y="1770004"/>
                </a:cubicBezTo>
                <a:cubicBezTo>
                  <a:pt x="916116" y="1264127"/>
                  <a:pt x="1326332" y="853931"/>
                  <a:pt x="1832231" y="853931"/>
                </a:cubicBezTo>
                <a:close/>
                <a:moveTo>
                  <a:pt x="1832231" y="166998"/>
                </a:moveTo>
                <a:cubicBezTo>
                  <a:pt x="946823" y="166998"/>
                  <a:pt x="229029" y="884597"/>
                  <a:pt x="229029" y="1770004"/>
                </a:cubicBezTo>
                <a:cubicBezTo>
                  <a:pt x="229029" y="2360520"/>
                  <a:pt x="763430" y="3429191"/>
                  <a:pt x="1832231" y="4976506"/>
                </a:cubicBezTo>
                <a:cubicBezTo>
                  <a:pt x="2901033" y="3429191"/>
                  <a:pt x="3435433" y="2360520"/>
                  <a:pt x="3435433" y="1770004"/>
                </a:cubicBezTo>
                <a:cubicBezTo>
                  <a:pt x="3435433" y="884597"/>
                  <a:pt x="2717640" y="166998"/>
                  <a:pt x="1832231" y="166998"/>
                </a:cubicBezTo>
                <a:close/>
                <a:moveTo>
                  <a:pt x="1366060" y="0"/>
                </a:moveTo>
                <a:lnTo>
                  <a:pt x="2298402" y="0"/>
                </a:lnTo>
                <a:lnTo>
                  <a:pt x="2377101" y="20237"/>
                </a:lnTo>
                <a:cubicBezTo>
                  <a:pt x="2983111" y="208733"/>
                  <a:pt x="3454214" y="703361"/>
                  <a:pt x="3609573" y="1323149"/>
                </a:cubicBezTo>
                <a:lnTo>
                  <a:pt x="3621831" y="1382141"/>
                </a:lnTo>
                <a:lnTo>
                  <a:pt x="3621831" y="2114687"/>
                </a:lnTo>
                <a:lnTo>
                  <a:pt x="3606669" y="2184948"/>
                </a:lnTo>
                <a:cubicBezTo>
                  <a:pt x="3439713" y="2852520"/>
                  <a:pt x="2911031" y="3817691"/>
                  <a:pt x="2020713" y="5106778"/>
                </a:cubicBezTo>
                <a:cubicBezTo>
                  <a:pt x="2011743" y="5119781"/>
                  <a:pt x="2001665" y="5131568"/>
                  <a:pt x="1990692" y="5142101"/>
                </a:cubicBezTo>
                <a:lnTo>
                  <a:pt x="1988912" y="5143499"/>
                </a:lnTo>
                <a:lnTo>
                  <a:pt x="1680452" y="5143499"/>
                </a:lnTo>
                <a:lnTo>
                  <a:pt x="1643749" y="5106778"/>
                </a:lnTo>
                <a:cubicBezTo>
                  <a:pt x="547973" y="3520209"/>
                  <a:pt x="0" y="2424307"/>
                  <a:pt x="0" y="1770004"/>
                </a:cubicBezTo>
                <a:cubicBezTo>
                  <a:pt x="0" y="947954"/>
                  <a:pt x="541502" y="252232"/>
                  <a:pt x="1287361" y="20237"/>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186" name="Google Shape;1186;p118"/>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87" name="Google Shape;1187;p118"/>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88" name="Google Shape;1188;p11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Location">
  <p:cSld name="Blue Background_Location">
    <p:bg>
      <p:bgPr>
        <a:solidFill>
          <a:schemeClr val="dk2"/>
        </a:solidFill>
      </p:bgPr>
    </p:bg>
    <p:spTree>
      <p:nvGrpSpPr>
        <p:cNvPr id="1189" name="Shape 1189"/>
        <p:cNvGrpSpPr/>
        <p:nvPr/>
      </p:nvGrpSpPr>
      <p:grpSpPr>
        <a:xfrm>
          <a:off x="0" y="0"/>
          <a:ext cx="0" cy="0"/>
          <a:chOff x="0" y="0"/>
          <a:chExt cx="0" cy="0"/>
        </a:xfrm>
      </p:grpSpPr>
      <p:sp>
        <p:nvSpPr>
          <p:cNvPr id="1190" name="Google Shape;1190;p119"/>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91" name="Google Shape;1191;p119"/>
          <p:cNvSpPr/>
          <p:nvPr/>
        </p:nvSpPr>
        <p:spPr>
          <a:xfrm>
            <a:off x="5522170" y="1"/>
            <a:ext cx="3621831" cy="5143499"/>
          </a:xfrm>
          <a:custGeom>
            <a:rect b="b" l="l" r="r" t="t"/>
            <a:pathLst>
              <a:path extrusionOk="0" h="5143499" w="3621831">
                <a:moveTo>
                  <a:pt x="1832231" y="4289574"/>
                </a:moveTo>
                <a:cubicBezTo>
                  <a:pt x="1895511" y="4289574"/>
                  <a:pt x="1946746" y="4340848"/>
                  <a:pt x="1946746" y="4403899"/>
                </a:cubicBezTo>
                <a:cubicBezTo>
                  <a:pt x="1946746" y="4467195"/>
                  <a:pt x="1895511" y="4518470"/>
                  <a:pt x="1832231" y="4518470"/>
                </a:cubicBezTo>
                <a:cubicBezTo>
                  <a:pt x="1768951" y="4518470"/>
                  <a:pt x="1717717" y="4467195"/>
                  <a:pt x="1717717" y="4403899"/>
                </a:cubicBezTo>
                <a:cubicBezTo>
                  <a:pt x="1717717" y="4340848"/>
                  <a:pt x="1768951" y="4289574"/>
                  <a:pt x="1832231" y="4289574"/>
                </a:cubicBezTo>
                <a:close/>
                <a:moveTo>
                  <a:pt x="1315177" y="3430801"/>
                </a:moveTo>
                <a:cubicBezTo>
                  <a:pt x="1359424" y="3424729"/>
                  <a:pt x="1405008" y="3445015"/>
                  <a:pt x="1429310" y="3485863"/>
                </a:cubicBezTo>
                <a:lnTo>
                  <a:pt x="1704654" y="3949297"/>
                </a:lnTo>
                <a:cubicBezTo>
                  <a:pt x="1737057" y="4003761"/>
                  <a:pt x="1719074" y="4073926"/>
                  <a:pt x="1664616" y="4106310"/>
                </a:cubicBezTo>
                <a:cubicBezTo>
                  <a:pt x="1610328" y="4138694"/>
                  <a:pt x="1540092" y="4120785"/>
                  <a:pt x="1507689" y="4066321"/>
                </a:cubicBezTo>
                <a:cubicBezTo>
                  <a:pt x="1507689" y="4066321"/>
                  <a:pt x="1232345" y="3602887"/>
                  <a:pt x="1232345" y="3602887"/>
                </a:cubicBezTo>
                <a:cubicBezTo>
                  <a:pt x="1199942" y="3548423"/>
                  <a:pt x="1217925" y="3478258"/>
                  <a:pt x="1272213" y="3445874"/>
                </a:cubicBezTo>
                <a:cubicBezTo>
                  <a:pt x="1285828" y="3437778"/>
                  <a:pt x="1300428" y="3432825"/>
                  <a:pt x="1315177" y="3430801"/>
                </a:cubicBezTo>
                <a:close/>
                <a:moveTo>
                  <a:pt x="1832231" y="1083072"/>
                </a:moveTo>
                <a:cubicBezTo>
                  <a:pt x="1452722" y="1083072"/>
                  <a:pt x="1145145" y="1390719"/>
                  <a:pt x="1145145" y="1770004"/>
                </a:cubicBezTo>
                <a:cubicBezTo>
                  <a:pt x="1145145" y="2149534"/>
                  <a:pt x="1452722" y="2457182"/>
                  <a:pt x="1832231" y="2457182"/>
                </a:cubicBezTo>
                <a:cubicBezTo>
                  <a:pt x="2211740" y="2457182"/>
                  <a:pt x="2519318" y="2149534"/>
                  <a:pt x="2519318" y="1770004"/>
                </a:cubicBezTo>
                <a:cubicBezTo>
                  <a:pt x="2519318" y="1390719"/>
                  <a:pt x="2211740" y="1083072"/>
                  <a:pt x="1832231" y="1083072"/>
                </a:cubicBezTo>
                <a:close/>
                <a:moveTo>
                  <a:pt x="1832231" y="853931"/>
                </a:moveTo>
                <a:cubicBezTo>
                  <a:pt x="2338130" y="853931"/>
                  <a:pt x="2748347" y="1264127"/>
                  <a:pt x="2748347" y="1770004"/>
                </a:cubicBezTo>
                <a:cubicBezTo>
                  <a:pt x="2748347" y="2276126"/>
                  <a:pt x="2338130" y="2686323"/>
                  <a:pt x="1832231" y="2686323"/>
                </a:cubicBezTo>
                <a:cubicBezTo>
                  <a:pt x="1326332" y="2686323"/>
                  <a:pt x="916116" y="2276126"/>
                  <a:pt x="916116" y="1770004"/>
                </a:cubicBezTo>
                <a:cubicBezTo>
                  <a:pt x="916116" y="1264127"/>
                  <a:pt x="1326332" y="853931"/>
                  <a:pt x="1832231" y="853931"/>
                </a:cubicBezTo>
                <a:close/>
                <a:moveTo>
                  <a:pt x="1832231" y="166998"/>
                </a:moveTo>
                <a:cubicBezTo>
                  <a:pt x="946823" y="166998"/>
                  <a:pt x="229029" y="884597"/>
                  <a:pt x="229029" y="1770004"/>
                </a:cubicBezTo>
                <a:cubicBezTo>
                  <a:pt x="229029" y="2360520"/>
                  <a:pt x="763430" y="3429191"/>
                  <a:pt x="1832231" y="4976506"/>
                </a:cubicBezTo>
                <a:cubicBezTo>
                  <a:pt x="2901033" y="3429191"/>
                  <a:pt x="3435433" y="2360520"/>
                  <a:pt x="3435433" y="1770004"/>
                </a:cubicBezTo>
                <a:cubicBezTo>
                  <a:pt x="3435433" y="884597"/>
                  <a:pt x="2717640" y="166998"/>
                  <a:pt x="1832231" y="166998"/>
                </a:cubicBezTo>
                <a:close/>
                <a:moveTo>
                  <a:pt x="1366060" y="0"/>
                </a:moveTo>
                <a:lnTo>
                  <a:pt x="2298402" y="0"/>
                </a:lnTo>
                <a:lnTo>
                  <a:pt x="2377101" y="20237"/>
                </a:lnTo>
                <a:cubicBezTo>
                  <a:pt x="2983111" y="208733"/>
                  <a:pt x="3454214" y="703361"/>
                  <a:pt x="3609573" y="1323149"/>
                </a:cubicBezTo>
                <a:lnTo>
                  <a:pt x="3621831" y="1382141"/>
                </a:lnTo>
                <a:lnTo>
                  <a:pt x="3621831" y="2114687"/>
                </a:lnTo>
                <a:lnTo>
                  <a:pt x="3606669" y="2184948"/>
                </a:lnTo>
                <a:cubicBezTo>
                  <a:pt x="3439713" y="2852520"/>
                  <a:pt x="2911031" y="3817691"/>
                  <a:pt x="2020713" y="5106778"/>
                </a:cubicBezTo>
                <a:cubicBezTo>
                  <a:pt x="2011743" y="5119781"/>
                  <a:pt x="2001665" y="5131568"/>
                  <a:pt x="1990692" y="5142101"/>
                </a:cubicBezTo>
                <a:lnTo>
                  <a:pt x="1988912" y="5143499"/>
                </a:lnTo>
                <a:lnTo>
                  <a:pt x="1680452" y="5143499"/>
                </a:lnTo>
                <a:lnTo>
                  <a:pt x="1643749" y="5106778"/>
                </a:lnTo>
                <a:cubicBezTo>
                  <a:pt x="547973" y="3520209"/>
                  <a:pt x="0" y="2424307"/>
                  <a:pt x="0" y="1770004"/>
                </a:cubicBezTo>
                <a:cubicBezTo>
                  <a:pt x="0" y="947954"/>
                  <a:pt x="541502" y="252232"/>
                  <a:pt x="1287361" y="20237"/>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192" name="Google Shape;1192;p119"/>
          <p:cNvSpPr txBox="1"/>
          <p:nvPr>
            <p:ph idx="1" type="body"/>
          </p:nvPr>
        </p:nvSpPr>
        <p:spPr>
          <a:xfrm>
            <a:off x="628652" y="2833209"/>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93" name="Google Shape;1193;p119"/>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94" name="Google Shape;1194;p11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Healthy">
  <p:cSld name="White Background_Healthy">
    <p:bg>
      <p:bgPr>
        <a:solidFill>
          <a:schemeClr val="lt1"/>
        </a:solidFill>
      </p:bgPr>
    </p:bg>
    <p:spTree>
      <p:nvGrpSpPr>
        <p:cNvPr id="1195" name="Shape 1195"/>
        <p:cNvGrpSpPr/>
        <p:nvPr/>
      </p:nvGrpSpPr>
      <p:grpSpPr>
        <a:xfrm>
          <a:off x="0" y="0"/>
          <a:ext cx="0" cy="0"/>
          <a:chOff x="0" y="0"/>
          <a:chExt cx="0" cy="0"/>
        </a:xfrm>
      </p:grpSpPr>
      <p:sp>
        <p:nvSpPr>
          <p:cNvPr id="1196" name="Google Shape;1196;p120"/>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97" name="Google Shape;1197;p120"/>
          <p:cNvSpPr/>
          <p:nvPr/>
        </p:nvSpPr>
        <p:spPr>
          <a:xfrm rot="-513958">
            <a:off x="5166625" y="203187"/>
            <a:ext cx="4365657" cy="5076078"/>
          </a:xfrm>
          <a:custGeom>
            <a:rect b="b" l="l" r="r" t="t"/>
            <a:pathLst>
              <a:path extrusionOk="0" h="5076078" w="4365657">
                <a:moveTo>
                  <a:pt x="4365657" y="94686"/>
                </a:moveTo>
                <a:lnTo>
                  <a:pt x="4331526" y="321272"/>
                </a:lnTo>
                <a:lnTo>
                  <a:pt x="4205411" y="287964"/>
                </a:lnTo>
                <a:cubicBezTo>
                  <a:pt x="3759503" y="192329"/>
                  <a:pt x="3293822" y="312834"/>
                  <a:pt x="2934635" y="685719"/>
                </a:cubicBezTo>
                <a:lnTo>
                  <a:pt x="2815416" y="804992"/>
                </a:lnTo>
                <a:lnTo>
                  <a:pt x="2696474" y="685719"/>
                </a:lnTo>
                <a:cubicBezTo>
                  <a:pt x="2121498" y="89105"/>
                  <a:pt x="1223599" y="89104"/>
                  <a:pt x="671411" y="685719"/>
                </a:cubicBezTo>
                <a:cubicBezTo>
                  <a:pt x="217877" y="1176284"/>
                  <a:pt x="102548" y="1844903"/>
                  <a:pt x="410183" y="2382248"/>
                </a:cubicBezTo>
                <a:lnTo>
                  <a:pt x="920965" y="2382248"/>
                </a:lnTo>
                <a:cubicBezTo>
                  <a:pt x="1138285" y="2263219"/>
                  <a:pt x="1362828" y="2263219"/>
                  <a:pt x="1579869" y="2382248"/>
                </a:cubicBezTo>
                <a:lnTo>
                  <a:pt x="1905568" y="2382248"/>
                </a:lnTo>
                <a:cubicBezTo>
                  <a:pt x="1945586" y="2382248"/>
                  <a:pt x="1982547" y="2402086"/>
                  <a:pt x="2004779" y="2435394"/>
                </a:cubicBezTo>
                <a:lnTo>
                  <a:pt x="2083425" y="2553443"/>
                </a:lnTo>
                <a:lnTo>
                  <a:pt x="2384391" y="1048683"/>
                </a:lnTo>
                <a:cubicBezTo>
                  <a:pt x="2411348" y="913735"/>
                  <a:pt x="2607268" y="924266"/>
                  <a:pt x="2619774" y="1061174"/>
                </a:cubicBezTo>
                <a:lnTo>
                  <a:pt x="2783735" y="2863752"/>
                </a:lnTo>
                <a:lnTo>
                  <a:pt x="2860714" y="2478010"/>
                </a:lnTo>
                <a:cubicBezTo>
                  <a:pt x="2872108" y="2422168"/>
                  <a:pt x="2921018" y="2382248"/>
                  <a:pt x="2977710" y="2382248"/>
                </a:cubicBezTo>
                <a:lnTo>
                  <a:pt x="3403177" y="2382248"/>
                </a:lnTo>
                <a:cubicBezTo>
                  <a:pt x="3560469" y="2225257"/>
                  <a:pt x="3737491" y="2143945"/>
                  <a:pt x="3930632" y="2143945"/>
                </a:cubicBezTo>
                <a:lnTo>
                  <a:pt x="4054919" y="2157628"/>
                </a:lnTo>
                <a:lnTo>
                  <a:pt x="4019405" y="2393402"/>
                </a:lnTo>
                <a:lnTo>
                  <a:pt x="3930632" y="2382248"/>
                </a:lnTo>
                <a:cubicBezTo>
                  <a:pt x="3793627" y="2382248"/>
                  <a:pt x="3665793" y="2446170"/>
                  <a:pt x="3542127" y="2581609"/>
                </a:cubicBezTo>
                <a:cubicBezTo>
                  <a:pt x="3519617" y="2606345"/>
                  <a:pt x="3487657" y="2620551"/>
                  <a:pt x="3454032" y="2620551"/>
                </a:cubicBezTo>
                <a:lnTo>
                  <a:pt x="3075253" y="2620551"/>
                </a:lnTo>
                <a:lnTo>
                  <a:pt x="2856267" y="3715813"/>
                </a:lnTo>
                <a:cubicBezTo>
                  <a:pt x="2829311" y="3850761"/>
                  <a:pt x="2633391" y="3840229"/>
                  <a:pt x="2620885" y="3703322"/>
                </a:cubicBezTo>
                <a:lnTo>
                  <a:pt x="2456924" y="1900744"/>
                </a:lnTo>
                <a:lnTo>
                  <a:pt x="2260726" y="2882121"/>
                </a:lnTo>
                <a:cubicBezTo>
                  <a:pt x="2239884" y="2986209"/>
                  <a:pt x="2103711" y="3013150"/>
                  <a:pt x="2044797" y="2924735"/>
                </a:cubicBezTo>
                <a:lnTo>
                  <a:pt x="1841929" y="2620551"/>
                </a:lnTo>
                <a:lnTo>
                  <a:pt x="1548188" y="2620551"/>
                </a:lnTo>
                <a:cubicBezTo>
                  <a:pt x="1526789" y="2620551"/>
                  <a:pt x="1505670" y="2614672"/>
                  <a:pt x="1487050" y="2603406"/>
                </a:cubicBezTo>
                <a:cubicBezTo>
                  <a:pt x="1326423" y="2506910"/>
                  <a:pt x="1174689" y="2506910"/>
                  <a:pt x="1014063" y="2603407"/>
                </a:cubicBezTo>
                <a:cubicBezTo>
                  <a:pt x="995443" y="2614672"/>
                  <a:pt x="974323" y="2620551"/>
                  <a:pt x="952646" y="2620551"/>
                </a:cubicBezTo>
                <a:lnTo>
                  <a:pt x="583038" y="2620551"/>
                </a:lnTo>
                <a:cubicBezTo>
                  <a:pt x="610829" y="2651410"/>
                  <a:pt x="640286" y="2681534"/>
                  <a:pt x="671411" y="2710680"/>
                </a:cubicBezTo>
                <a:lnTo>
                  <a:pt x="2815416" y="4854914"/>
                </a:lnTo>
                <a:lnTo>
                  <a:pt x="3796413" y="3873811"/>
                </a:lnTo>
                <a:lnTo>
                  <a:pt x="3736612" y="4270826"/>
                </a:lnTo>
                <a:lnTo>
                  <a:pt x="2984102" y="5023416"/>
                </a:lnTo>
                <a:cubicBezTo>
                  <a:pt x="2960828" y="5046683"/>
                  <a:pt x="2933958" y="5064133"/>
                  <a:pt x="2905292" y="5075767"/>
                </a:cubicBezTo>
                <a:lnTo>
                  <a:pt x="2904241" y="5076078"/>
                </a:lnTo>
                <a:lnTo>
                  <a:pt x="2668235" y="5040529"/>
                </a:lnTo>
                <a:lnTo>
                  <a:pt x="2647286" y="5023416"/>
                </a:lnTo>
                <a:cubicBezTo>
                  <a:pt x="2647008" y="5023416"/>
                  <a:pt x="2647008" y="5023416"/>
                  <a:pt x="2647008" y="5023416"/>
                </a:cubicBezTo>
                <a:lnTo>
                  <a:pt x="508561" y="2884324"/>
                </a:lnTo>
                <a:cubicBezTo>
                  <a:pt x="-176465" y="2239951"/>
                  <a:pt x="-158679" y="1232615"/>
                  <a:pt x="496889" y="524075"/>
                </a:cubicBezTo>
                <a:cubicBezTo>
                  <a:pt x="1126057" y="-156056"/>
                  <a:pt x="2144841" y="-173691"/>
                  <a:pt x="2815693" y="468233"/>
                </a:cubicBezTo>
                <a:cubicBezTo>
                  <a:pt x="3090621" y="205481"/>
                  <a:pt x="3419954" y="59418"/>
                  <a:pt x="3761064" y="25742"/>
                </a:cubicBezTo>
                <a:lnTo>
                  <a:pt x="3874900" y="20764"/>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198" name="Google Shape;1198;p120"/>
          <p:cNvSpPr txBox="1"/>
          <p:nvPr>
            <p:ph idx="1" type="body"/>
          </p:nvPr>
        </p:nvSpPr>
        <p:spPr>
          <a:xfrm>
            <a:off x="628652" y="2833209"/>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99" name="Google Shape;1199;p120"/>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00" name="Google Shape;1200;p12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Two">
  <p:cSld name="Intro_Two">
    <p:bg>
      <p:bgPr>
        <a:solidFill>
          <a:schemeClr val="dk2"/>
        </a:solidFill>
      </p:bgPr>
    </p:bg>
    <p:spTree>
      <p:nvGrpSpPr>
        <p:cNvPr id="74" name="Shape 74"/>
        <p:cNvGrpSpPr/>
        <p:nvPr/>
      </p:nvGrpSpPr>
      <p:grpSpPr>
        <a:xfrm>
          <a:off x="0" y="0"/>
          <a:ext cx="0" cy="0"/>
          <a:chOff x="0" y="0"/>
          <a:chExt cx="0" cy="0"/>
        </a:xfrm>
      </p:grpSpPr>
      <p:sp>
        <p:nvSpPr>
          <p:cNvPr id="75" name="Google Shape;75;p13"/>
          <p:cNvSpPr/>
          <p:nvPr/>
        </p:nvSpPr>
        <p:spPr>
          <a:xfrm>
            <a:off x="0" y="3522727"/>
            <a:ext cx="2212821" cy="1622919"/>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rgbClr val="0875E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76" name="Google Shape;76;p13"/>
          <p:cNvSpPr/>
          <p:nvPr/>
        </p:nvSpPr>
        <p:spPr>
          <a:xfrm rot="10800000">
            <a:off x="0" y="0"/>
            <a:ext cx="849328" cy="849328"/>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77" name="Google Shape;77;p13"/>
          <p:cNvSpPr/>
          <p:nvPr/>
        </p:nvSpPr>
        <p:spPr>
          <a:xfrm>
            <a:off x="1735790" y="1026141"/>
            <a:ext cx="1234440" cy="123444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8" name="Google Shape;78;p13"/>
          <p:cNvSpPr/>
          <p:nvPr/>
        </p:nvSpPr>
        <p:spPr>
          <a:xfrm>
            <a:off x="6165312" y="1026141"/>
            <a:ext cx="1234440" cy="123444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9" name="Google Shape;79;p13"/>
          <p:cNvSpPr/>
          <p:nvPr>
            <p:ph idx="2" type="pic"/>
          </p:nvPr>
        </p:nvSpPr>
        <p:spPr>
          <a:xfrm>
            <a:off x="6165312" y="1027033"/>
            <a:ext cx="1234440" cy="1233548"/>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80" name="Google Shape;80;p13"/>
          <p:cNvSpPr/>
          <p:nvPr>
            <p:ph idx="3" type="pic"/>
          </p:nvPr>
        </p:nvSpPr>
        <p:spPr>
          <a:xfrm>
            <a:off x="1735790" y="1027033"/>
            <a:ext cx="1234440" cy="1233548"/>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81" name="Google Shape;81;p1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3"/>
          <p:cNvSpPr txBox="1"/>
          <p:nvPr>
            <p:ph idx="1" type="body"/>
          </p:nvPr>
        </p:nvSpPr>
        <p:spPr>
          <a:xfrm>
            <a:off x="524210" y="2443469"/>
            <a:ext cx="3657600" cy="41148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2000"/>
              <a:buFont typeface="Arial"/>
              <a:buNone/>
              <a:defRPr b="0" sz="2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3" name="Google Shape;83;p13"/>
          <p:cNvSpPr txBox="1"/>
          <p:nvPr>
            <p:ph idx="4" type="body"/>
          </p:nvPr>
        </p:nvSpPr>
        <p:spPr>
          <a:xfrm>
            <a:off x="524210" y="2933314"/>
            <a:ext cx="3657600" cy="33855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4" name="Google Shape;84;p13"/>
          <p:cNvSpPr txBox="1"/>
          <p:nvPr>
            <p:ph idx="5" type="body"/>
          </p:nvPr>
        </p:nvSpPr>
        <p:spPr>
          <a:xfrm>
            <a:off x="524210" y="3636292"/>
            <a:ext cx="3657600" cy="307777"/>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5" name="Google Shape;85;p13"/>
          <p:cNvSpPr txBox="1"/>
          <p:nvPr>
            <p:ph idx="6" type="body"/>
          </p:nvPr>
        </p:nvSpPr>
        <p:spPr>
          <a:xfrm>
            <a:off x="4953732" y="2443469"/>
            <a:ext cx="3657600" cy="41148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2000"/>
              <a:buFont typeface="Arial"/>
              <a:buNone/>
              <a:defRPr b="0" sz="2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6" name="Google Shape;86;p13"/>
          <p:cNvSpPr txBox="1"/>
          <p:nvPr>
            <p:ph idx="7" type="body"/>
          </p:nvPr>
        </p:nvSpPr>
        <p:spPr>
          <a:xfrm>
            <a:off x="4953732" y="2933314"/>
            <a:ext cx="3657600" cy="33855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7" name="Google Shape;87;p13"/>
          <p:cNvSpPr txBox="1"/>
          <p:nvPr>
            <p:ph idx="8" type="body"/>
          </p:nvPr>
        </p:nvSpPr>
        <p:spPr>
          <a:xfrm>
            <a:off x="4953732" y="3636292"/>
            <a:ext cx="3657600" cy="307777"/>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88" name="Google Shape;88;p13"/>
          <p:cNvGrpSpPr/>
          <p:nvPr/>
        </p:nvGrpSpPr>
        <p:grpSpPr>
          <a:xfrm>
            <a:off x="2007323" y="2885623"/>
            <a:ext cx="691374" cy="18288"/>
            <a:chOff x="3842851" y="2453321"/>
            <a:chExt cx="691374" cy="18288"/>
          </a:xfrm>
        </p:grpSpPr>
        <p:sp>
          <p:nvSpPr>
            <p:cNvPr id="89" name="Google Shape;89;p13"/>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90" name="Google Shape;90;p13"/>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91" name="Google Shape;91;p13"/>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92" name="Google Shape;92;p13"/>
          <p:cNvGrpSpPr/>
          <p:nvPr/>
        </p:nvGrpSpPr>
        <p:grpSpPr>
          <a:xfrm>
            <a:off x="6436845" y="2885623"/>
            <a:ext cx="691374" cy="18288"/>
            <a:chOff x="3842851" y="2453321"/>
            <a:chExt cx="691374" cy="18288"/>
          </a:xfrm>
        </p:grpSpPr>
        <p:sp>
          <p:nvSpPr>
            <p:cNvPr id="93" name="Google Shape;93;p13"/>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94" name="Google Shape;94;p13"/>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95" name="Google Shape;95;p13"/>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Healthy">
  <p:cSld name="Blue Background_Healthy">
    <p:bg>
      <p:bgPr>
        <a:solidFill>
          <a:schemeClr val="dk2"/>
        </a:solidFill>
      </p:bgPr>
    </p:bg>
    <p:spTree>
      <p:nvGrpSpPr>
        <p:cNvPr id="1201" name="Shape 1201"/>
        <p:cNvGrpSpPr/>
        <p:nvPr/>
      </p:nvGrpSpPr>
      <p:grpSpPr>
        <a:xfrm>
          <a:off x="0" y="0"/>
          <a:ext cx="0" cy="0"/>
          <a:chOff x="0" y="0"/>
          <a:chExt cx="0" cy="0"/>
        </a:xfrm>
      </p:grpSpPr>
      <p:sp>
        <p:nvSpPr>
          <p:cNvPr id="1202" name="Google Shape;1202;p121"/>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03" name="Google Shape;1203;p121"/>
          <p:cNvSpPr/>
          <p:nvPr/>
        </p:nvSpPr>
        <p:spPr>
          <a:xfrm rot="-513958">
            <a:off x="5166625" y="203187"/>
            <a:ext cx="4365657" cy="5076078"/>
          </a:xfrm>
          <a:custGeom>
            <a:rect b="b" l="l" r="r" t="t"/>
            <a:pathLst>
              <a:path extrusionOk="0" h="5076078" w="4365657">
                <a:moveTo>
                  <a:pt x="4365657" y="94686"/>
                </a:moveTo>
                <a:lnTo>
                  <a:pt x="4331526" y="321272"/>
                </a:lnTo>
                <a:lnTo>
                  <a:pt x="4205411" y="287964"/>
                </a:lnTo>
                <a:cubicBezTo>
                  <a:pt x="3759503" y="192329"/>
                  <a:pt x="3293822" y="312834"/>
                  <a:pt x="2934635" y="685719"/>
                </a:cubicBezTo>
                <a:lnTo>
                  <a:pt x="2815416" y="804992"/>
                </a:lnTo>
                <a:lnTo>
                  <a:pt x="2696474" y="685719"/>
                </a:lnTo>
                <a:cubicBezTo>
                  <a:pt x="2121498" y="89105"/>
                  <a:pt x="1223599" y="89104"/>
                  <a:pt x="671411" y="685719"/>
                </a:cubicBezTo>
                <a:cubicBezTo>
                  <a:pt x="217877" y="1176284"/>
                  <a:pt x="102548" y="1844903"/>
                  <a:pt x="410183" y="2382248"/>
                </a:cubicBezTo>
                <a:lnTo>
                  <a:pt x="920965" y="2382248"/>
                </a:lnTo>
                <a:cubicBezTo>
                  <a:pt x="1138285" y="2263219"/>
                  <a:pt x="1362828" y="2263219"/>
                  <a:pt x="1579869" y="2382248"/>
                </a:cubicBezTo>
                <a:lnTo>
                  <a:pt x="1905568" y="2382248"/>
                </a:lnTo>
                <a:cubicBezTo>
                  <a:pt x="1945586" y="2382248"/>
                  <a:pt x="1982547" y="2402086"/>
                  <a:pt x="2004779" y="2435394"/>
                </a:cubicBezTo>
                <a:lnTo>
                  <a:pt x="2083425" y="2553443"/>
                </a:lnTo>
                <a:lnTo>
                  <a:pt x="2384391" y="1048683"/>
                </a:lnTo>
                <a:cubicBezTo>
                  <a:pt x="2411348" y="913735"/>
                  <a:pt x="2607268" y="924266"/>
                  <a:pt x="2619774" y="1061174"/>
                </a:cubicBezTo>
                <a:lnTo>
                  <a:pt x="2783735" y="2863752"/>
                </a:lnTo>
                <a:lnTo>
                  <a:pt x="2860714" y="2478010"/>
                </a:lnTo>
                <a:cubicBezTo>
                  <a:pt x="2872108" y="2422168"/>
                  <a:pt x="2921018" y="2382248"/>
                  <a:pt x="2977710" y="2382248"/>
                </a:cubicBezTo>
                <a:lnTo>
                  <a:pt x="3403177" y="2382248"/>
                </a:lnTo>
                <a:cubicBezTo>
                  <a:pt x="3560469" y="2225257"/>
                  <a:pt x="3737491" y="2143945"/>
                  <a:pt x="3930632" y="2143945"/>
                </a:cubicBezTo>
                <a:lnTo>
                  <a:pt x="4054919" y="2157628"/>
                </a:lnTo>
                <a:lnTo>
                  <a:pt x="4019405" y="2393402"/>
                </a:lnTo>
                <a:lnTo>
                  <a:pt x="3930632" y="2382248"/>
                </a:lnTo>
                <a:cubicBezTo>
                  <a:pt x="3793627" y="2382248"/>
                  <a:pt x="3665793" y="2446170"/>
                  <a:pt x="3542127" y="2581609"/>
                </a:cubicBezTo>
                <a:cubicBezTo>
                  <a:pt x="3519617" y="2606345"/>
                  <a:pt x="3487657" y="2620551"/>
                  <a:pt x="3454032" y="2620551"/>
                </a:cubicBezTo>
                <a:lnTo>
                  <a:pt x="3075253" y="2620551"/>
                </a:lnTo>
                <a:lnTo>
                  <a:pt x="2856267" y="3715813"/>
                </a:lnTo>
                <a:cubicBezTo>
                  <a:pt x="2829311" y="3850761"/>
                  <a:pt x="2633391" y="3840229"/>
                  <a:pt x="2620885" y="3703322"/>
                </a:cubicBezTo>
                <a:lnTo>
                  <a:pt x="2456924" y="1900744"/>
                </a:lnTo>
                <a:lnTo>
                  <a:pt x="2260726" y="2882121"/>
                </a:lnTo>
                <a:cubicBezTo>
                  <a:pt x="2239884" y="2986209"/>
                  <a:pt x="2103711" y="3013150"/>
                  <a:pt x="2044797" y="2924735"/>
                </a:cubicBezTo>
                <a:lnTo>
                  <a:pt x="1841929" y="2620551"/>
                </a:lnTo>
                <a:lnTo>
                  <a:pt x="1548188" y="2620551"/>
                </a:lnTo>
                <a:cubicBezTo>
                  <a:pt x="1526789" y="2620551"/>
                  <a:pt x="1505670" y="2614672"/>
                  <a:pt x="1487050" y="2603406"/>
                </a:cubicBezTo>
                <a:cubicBezTo>
                  <a:pt x="1326423" y="2506910"/>
                  <a:pt x="1174689" y="2506910"/>
                  <a:pt x="1014063" y="2603407"/>
                </a:cubicBezTo>
                <a:cubicBezTo>
                  <a:pt x="995443" y="2614672"/>
                  <a:pt x="974323" y="2620551"/>
                  <a:pt x="952646" y="2620551"/>
                </a:cubicBezTo>
                <a:lnTo>
                  <a:pt x="583038" y="2620551"/>
                </a:lnTo>
                <a:cubicBezTo>
                  <a:pt x="610829" y="2651410"/>
                  <a:pt x="640286" y="2681534"/>
                  <a:pt x="671411" y="2710680"/>
                </a:cubicBezTo>
                <a:lnTo>
                  <a:pt x="2815416" y="4854914"/>
                </a:lnTo>
                <a:lnTo>
                  <a:pt x="3796413" y="3873811"/>
                </a:lnTo>
                <a:lnTo>
                  <a:pt x="3736612" y="4270826"/>
                </a:lnTo>
                <a:lnTo>
                  <a:pt x="2984102" y="5023416"/>
                </a:lnTo>
                <a:cubicBezTo>
                  <a:pt x="2960828" y="5046683"/>
                  <a:pt x="2933958" y="5064133"/>
                  <a:pt x="2905292" y="5075767"/>
                </a:cubicBezTo>
                <a:lnTo>
                  <a:pt x="2904241" y="5076078"/>
                </a:lnTo>
                <a:lnTo>
                  <a:pt x="2668235" y="5040529"/>
                </a:lnTo>
                <a:lnTo>
                  <a:pt x="2647286" y="5023416"/>
                </a:lnTo>
                <a:cubicBezTo>
                  <a:pt x="2647008" y="5023416"/>
                  <a:pt x="2647008" y="5023416"/>
                  <a:pt x="2647008" y="5023416"/>
                </a:cubicBezTo>
                <a:lnTo>
                  <a:pt x="508561" y="2884324"/>
                </a:lnTo>
                <a:cubicBezTo>
                  <a:pt x="-176465" y="2239951"/>
                  <a:pt x="-158679" y="1232615"/>
                  <a:pt x="496889" y="524075"/>
                </a:cubicBezTo>
                <a:cubicBezTo>
                  <a:pt x="1126057" y="-156056"/>
                  <a:pt x="2144841" y="-173691"/>
                  <a:pt x="2815693" y="468233"/>
                </a:cubicBezTo>
                <a:cubicBezTo>
                  <a:pt x="3090621" y="205481"/>
                  <a:pt x="3419954" y="59418"/>
                  <a:pt x="3761064" y="25742"/>
                </a:cubicBezTo>
                <a:lnTo>
                  <a:pt x="3874900" y="20764"/>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04" name="Google Shape;1204;p121"/>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05" name="Google Shape;1205;p121"/>
          <p:cNvSpPr txBox="1"/>
          <p:nvPr>
            <p:ph idx="2" type="body"/>
          </p:nvPr>
        </p:nvSpPr>
        <p:spPr>
          <a:xfrm>
            <a:off x="628652" y="741220"/>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06" name="Google Shape;1206;p12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Puzzle">
  <p:cSld name="White Background_Puzzle">
    <p:bg>
      <p:bgPr>
        <a:solidFill>
          <a:schemeClr val="lt1"/>
        </a:solidFill>
      </p:bgPr>
    </p:bg>
    <p:spTree>
      <p:nvGrpSpPr>
        <p:cNvPr id="1207" name="Shape 1207"/>
        <p:cNvGrpSpPr/>
        <p:nvPr/>
      </p:nvGrpSpPr>
      <p:grpSpPr>
        <a:xfrm>
          <a:off x="0" y="0"/>
          <a:ext cx="0" cy="0"/>
          <a:chOff x="0" y="0"/>
          <a:chExt cx="0" cy="0"/>
        </a:xfrm>
      </p:grpSpPr>
      <p:sp>
        <p:nvSpPr>
          <p:cNvPr id="1208" name="Google Shape;1208;p122"/>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09" name="Google Shape;1209;p122"/>
          <p:cNvSpPr/>
          <p:nvPr/>
        </p:nvSpPr>
        <p:spPr>
          <a:xfrm rot="-636455">
            <a:off x="5447612" y="-39493"/>
            <a:ext cx="3994351" cy="4973249"/>
          </a:xfrm>
          <a:custGeom>
            <a:rect b="b" l="l" r="r" t="t"/>
            <a:pathLst>
              <a:path extrusionOk="0" h="4973249" w="3994351">
                <a:moveTo>
                  <a:pt x="2541650" y="98919"/>
                </a:moveTo>
                <a:lnTo>
                  <a:pt x="2625412" y="150656"/>
                </a:lnTo>
                <a:cubicBezTo>
                  <a:pt x="2799714" y="277987"/>
                  <a:pt x="2924521" y="472733"/>
                  <a:pt x="2957571" y="703275"/>
                </a:cubicBezTo>
                <a:cubicBezTo>
                  <a:pt x="2968831" y="781662"/>
                  <a:pt x="2968831" y="860981"/>
                  <a:pt x="2957571" y="939368"/>
                </a:cubicBezTo>
                <a:lnTo>
                  <a:pt x="3796672" y="939368"/>
                </a:lnTo>
                <a:cubicBezTo>
                  <a:pt x="3862092" y="939368"/>
                  <a:pt x="3921377" y="965905"/>
                  <a:pt x="3964305" y="1008831"/>
                </a:cubicBezTo>
                <a:lnTo>
                  <a:pt x="3994351" y="1053389"/>
                </a:lnTo>
                <a:lnTo>
                  <a:pt x="3796672" y="2108905"/>
                </a:lnTo>
                <a:lnTo>
                  <a:pt x="3796672" y="1176628"/>
                </a:lnTo>
                <a:lnTo>
                  <a:pt x="2610085" y="1176628"/>
                </a:lnTo>
                <a:cubicBezTo>
                  <a:pt x="2806685" y="914639"/>
                  <a:pt x="2753538" y="542769"/>
                  <a:pt x="2491404" y="346102"/>
                </a:cubicBezTo>
                <a:cubicBezTo>
                  <a:pt x="2229494" y="149436"/>
                  <a:pt x="1857462" y="202627"/>
                  <a:pt x="1661086" y="464848"/>
                </a:cubicBezTo>
                <a:cubicBezTo>
                  <a:pt x="1502769" y="675746"/>
                  <a:pt x="1502769" y="965730"/>
                  <a:pt x="1661086" y="1176628"/>
                </a:cubicBezTo>
                <a:lnTo>
                  <a:pt x="237363" y="1176628"/>
                </a:lnTo>
                <a:lnTo>
                  <a:pt x="237363" y="1922934"/>
                </a:lnTo>
                <a:cubicBezTo>
                  <a:pt x="676956" y="1792289"/>
                  <a:pt x="1139294" y="2042847"/>
                  <a:pt x="1269911" y="2482372"/>
                </a:cubicBezTo>
                <a:cubicBezTo>
                  <a:pt x="1400528" y="2922131"/>
                  <a:pt x="1150104" y="3384519"/>
                  <a:pt x="710510" y="3515164"/>
                </a:cubicBezTo>
                <a:cubicBezTo>
                  <a:pt x="556022" y="3560889"/>
                  <a:pt x="391626" y="3560889"/>
                  <a:pt x="237363" y="3515164"/>
                </a:cubicBezTo>
                <a:lnTo>
                  <a:pt x="237363" y="4735988"/>
                </a:lnTo>
                <a:lnTo>
                  <a:pt x="1339499" y="4735989"/>
                </a:lnTo>
                <a:cubicBezTo>
                  <a:pt x="1208881" y="4296230"/>
                  <a:pt x="1459306" y="3833843"/>
                  <a:pt x="1898899" y="3703199"/>
                </a:cubicBezTo>
                <a:cubicBezTo>
                  <a:pt x="2338716" y="3572553"/>
                  <a:pt x="2801056" y="3823111"/>
                  <a:pt x="2931672" y="4262869"/>
                </a:cubicBezTo>
                <a:cubicBezTo>
                  <a:pt x="2977613" y="4417076"/>
                  <a:pt x="2977614" y="4581550"/>
                  <a:pt x="2931673" y="4735990"/>
                </a:cubicBezTo>
                <a:lnTo>
                  <a:pt x="3304666" y="4735990"/>
                </a:lnTo>
                <a:lnTo>
                  <a:pt x="3260232" y="4973249"/>
                </a:lnTo>
                <a:lnTo>
                  <a:pt x="2931672" y="4973249"/>
                </a:lnTo>
                <a:cubicBezTo>
                  <a:pt x="2800606" y="4973249"/>
                  <a:pt x="2694311" y="4867101"/>
                  <a:pt x="2694309" y="4735989"/>
                </a:cubicBezTo>
                <a:cubicBezTo>
                  <a:pt x="2694311" y="4713126"/>
                  <a:pt x="2697688" y="4690264"/>
                  <a:pt x="2704219" y="4668334"/>
                </a:cubicBezTo>
                <a:cubicBezTo>
                  <a:pt x="2797453" y="4354321"/>
                  <a:pt x="2618643" y="4023977"/>
                  <a:pt x="2304487" y="3930659"/>
                </a:cubicBezTo>
                <a:cubicBezTo>
                  <a:pt x="1990331" y="3837342"/>
                  <a:pt x="1660185" y="4016511"/>
                  <a:pt x="1566951" y="4330525"/>
                </a:cubicBezTo>
                <a:cubicBezTo>
                  <a:pt x="1534072" y="4440640"/>
                  <a:pt x="1534072" y="4557986"/>
                  <a:pt x="1566951" y="4668334"/>
                </a:cubicBezTo>
                <a:cubicBezTo>
                  <a:pt x="1604335" y="4793846"/>
                  <a:pt x="1532721" y="4926124"/>
                  <a:pt x="1407058" y="4963451"/>
                </a:cubicBezTo>
                <a:cubicBezTo>
                  <a:pt x="1385214" y="4969983"/>
                  <a:pt x="1362470" y="4973249"/>
                  <a:pt x="1339499" y="4973249"/>
                </a:cubicBezTo>
                <a:lnTo>
                  <a:pt x="626921" y="4973249"/>
                </a:lnTo>
                <a:lnTo>
                  <a:pt x="42562" y="4863809"/>
                </a:lnTo>
                <a:lnTo>
                  <a:pt x="18657" y="4828373"/>
                </a:lnTo>
                <a:cubicBezTo>
                  <a:pt x="6644" y="4799984"/>
                  <a:pt x="0" y="4768766"/>
                  <a:pt x="0" y="4735988"/>
                </a:cubicBezTo>
                <a:lnTo>
                  <a:pt x="0" y="3515164"/>
                </a:lnTo>
                <a:cubicBezTo>
                  <a:pt x="0" y="3384052"/>
                  <a:pt x="106295" y="3277904"/>
                  <a:pt x="237363" y="3277904"/>
                </a:cubicBezTo>
                <a:cubicBezTo>
                  <a:pt x="260108" y="3277903"/>
                  <a:pt x="282853" y="3281170"/>
                  <a:pt x="304922" y="3287702"/>
                </a:cubicBezTo>
                <a:cubicBezTo>
                  <a:pt x="619078" y="3381019"/>
                  <a:pt x="949224" y="3202084"/>
                  <a:pt x="1042458" y="2887836"/>
                </a:cubicBezTo>
                <a:cubicBezTo>
                  <a:pt x="1135691" y="2573823"/>
                  <a:pt x="956882" y="2243713"/>
                  <a:pt x="642725" y="2150395"/>
                </a:cubicBezTo>
                <a:cubicBezTo>
                  <a:pt x="532602" y="2117501"/>
                  <a:pt x="415047" y="2117501"/>
                  <a:pt x="304922" y="2150395"/>
                </a:cubicBezTo>
                <a:cubicBezTo>
                  <a:pt x="179261" y="2187723"/>
                  <a:pt x="47292" y="2116101"/>
                  <a:pt x="9910" y="1990589"/>
                </a:cubicBezTo>
                <a:cubicBezTo>
                  <a:pt x="3378" y="1968660"/>
                  <a:pt x="0" y="1945797"/>
                  <a:pt x="0" y="1922934"/>
                </a:cubicBezTo>
                <a:lnTo>
                  <a:pt x="0" y="1176628"/>
                </a:lnTo>
                <a:cubicBezTo>
                  <a:pt x="0" y="1045516"/>
                  <a:pt x="106295" y="939368"/>
                  <a:pt x="237363" y="939368"/>
                </a:cubicBezTo>
                <a:lnTo>
                  <a:pt x="1313600" y="939368"/>
                </a:lnTo>
                <a:cubicBezTo>
                  <a:pt x="1252374" y="513753"/>
                  <a:pt x="1525650" y="117254"/>
                  <a:pt x="1934138" y="15530"/>
                </a:cubicBezTo>
                <a:lnTo>
                  <a:pt x="2013466"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10" name="Google Shape;1210;p122"/>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11" name="Google Shape;1211;p122"/>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12" name="Google Shape;1212;p12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Puzzle">
  <p:cSld name="Blue Background_Puzzle">
    <p:bg>
      <p:bgPr>
        <a:solidFill>
          <a:schemeClr val="dk2"/>
        </a:solidFill>
      </p:bgPr>
    </p:bg>
    <p:spTree>
      <p:nvGrpSpPr>
        <p:cNvPr id="1213" name="Shape 1213"/>
        <p:cNvGrpSpPr/>
        <p:nvPr/>
      </p:nvGrpSpPr>
      <p:grpSpPr>
        <a:xfrm>
          <a:off x="0" y="0"/>
          <a:ext cx="0" cy="0"/>
          <a:chOff x="0" y="0"/>
          <a:chExt cx="0" cy="0"/>
        </a:xfrm>
      </p:grpSpPr>
      <p:sp>
        <p:nvSpPr>
          <p:cNvPr id="1214" name="Google Shape;1214;p123"/>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15" name="Google Shape;1215;p123"/>
          <p:cNvSpPr/>
          <p:nvPr/>
        </p:nvSpPr>
        <p:spPr>
          <a:xfrm rot="-636455">
            <a:off x="5447612" y="-39493"/>
            <a:ext cx="3994351" cy="4973249"/>
          </a:xfrm>
          <a:custGeom>
            <a:rect b="b" l="l" r="r" t="t"/>
            <a:pathLst>
              <a:path extrusionOk="0" h="4973249" w="3994351">
                <a:moveTo>
                  <a:pt x="2541650" y="98919"/>
                </a:moveTo>
                <a:lnTo>
                  <a:pt x="2625412" y="150656"/>
                </a:lnTo>
                <a:cubicBezTo>
                  <a:pt x="2799714" y="277987"/>
                  <a:pt x="2924521" y="472733"/>
                  <a:pt x="2957571" y="703275"/>
                </a:cubicBezTo>
                <a:cubicBezTo>
                  <a:pt x="2968831" y="781662"/>
                  <a:pt x="2968831" y="860981"/>
                  <a:pt x="2957571" y="939368"/>
                </a:cubicBezTo>
                <a:lnTo>
                  <a:pt x="3796672" y="939368"/>
                </a:lnTo>
                <a:cubicBezTo>
                  <a:pt x="3862092" y="939368"/>
                  <a:pt x="3921377" y="965905"/>
                  <a:pt x="3964305" y="1008831"/>
                </a:cubicBezTo>
                <a:lnTo>
                  <a:pt x="3994351" y="1053389"/>
                </a:lnTo>
                <a:lnTo>
                  <a:pt x="3796672" y="2108905"/>
                </a:lnTo>
                <a:lnTo>
                  <a:pt x="3796672" y="1176628"/>
                </a:lnTo>
                <a:lnTo>
                  <a:pt x="2610085" y="1176628"/>
                </a:lnTo>
                <a:cubicBezTo>
                  <a:pt x="2806685" y="914639"/>
                  <a:pt x="2753538" y="542769"/>
                  <a:pt x="2491404" y="346102"/>
                </a:cubicBezTo>
                <a:cubicBezTo>
                  <a:pt x="2229494" y="149436"/>
                  <a:pt x="1857462" y="202627"/>
                  <a:pt x="1661086" y="464848"/>
                </a:cubicBezTo>
                <a:cubicBezTo>
                  <a:pt x="1502769" y="675746"/>
                  <a:pt x="1502769" y="965730"/>
                  <a:pt x="1661086" y="1176628"/>
                </a:cubicBezTo>
                <a:lnTo>
                  <a:pt x="237363" y="1176628"/>
                </a:lnTo>
                <a:lnTo>
                  <a:pt x="237363" y="1922934"/>
                </a:lnTo>
                <a:cubicBezTo>
                  <a:pt x="676956" y="1792289"/>
                  <a:pt x="1139294" y="2042847"/>
                  <a:pt x="1269911" y="2482372"/>
                </a:cubicBezTo>
                <a:cubicBezTo>
                  <a:pt x="1400528" y="2922131"/>
                  <a:pt x="1150104" y="3384519"/>
                  <a:pt x="710510" y="3515164"/>
                </a:cubicBezTo>
                <a:cubicBezTo>
                  <a:pt x="556022" y="3560889"/>
                  <a:pt x="391626" y="3560889"/>
                  <a:pt x="237363" y="3515164"/>
                </a:cubicBezTo>
                <a:lnTo>
                  <a:pt x="237363" y="4735988"/>
                </a:lnTo>
                <a:lnTo>
                  <a:pt x="1339499" y="4735989"/>
                </a:lnTo>
                <a:cubicBezTo>
                  <a:pt x="1208881" y="4296230"/>
                  <a:pt x="1459306" y="3833843"/>
                  <a:pt x="1898899" y="3703199"/>
                </a:cubicBezTo>
                <a:cubicBezTo>
                  <a:pt x="2338716" y="3572553"/>
                  <a:pt x="2801056" y="3823111"/>
                  <a:pt x="2931672" y="4262869"/>
                </a:cubicBezTo>
                <a:cubicBezTo>
                  <a:pt x="2977613" y="4417076"/>
                  <a:pt x="2977614" y="4581550"/>
                  <a:pt x="2931673" y="4735990"/>
                </a:cubicBezTo>
                <a:lnTo>
                  <a:pt x="3304666" y="4735990"/>
                </a:lnTo>
                <a:lnTo>
                  <a:pt x="3260232" y="4973249"/>
                </a:lnTo>
                <a:lnTo>
                  <a:pt x="2931672" y="4973249"/>
                </a:lnTo>
                <a:cubicBezTo>
                  <a:pt x="2800606" y="4973249"/>
                  <a:pt x="2694311" y="4867101"/>
                  <a:pt x="2694309" y="4735989"/>
                </a:cubicBezTo>
                <a:cubicBezTo>
                  <a:pt x="2694311" y="4713126"/>
                  <a:pt x="2697688" y="4690264"/>
                  <a:pt x="2704219" y="4668334"/>
                </a:cubicBezTo>
                <a:cubicBezTo>
                  <a:pt x="2797453" y="4354321"/>
                  <a:pt x="2618643" y="4023977"/>
                  <a:pt x="2304487" y="3930659"/>
                </a:cubicBezTo>
                <a:cubicBezTo>
                  <a:pt x="1990331" y="3837342"/>
                  <a:pt x="1660185" y="4016511"/>
                  <a:pt x="1566951" y="4330525"/>
                </a:cubicBezTo>
                <a:cubicBezTo>
                  <a:pt x="1534072" y="4440640"/>
                  <a:pt x="1534072" y="4557986"/>
                  <a:pt x="1566951" y="4668334"/>
                </a:cubicBezTo>
                <a:cubicBezTo>
                  <a:pt x="1604335" y="4793846"/>
                  <a:pt x="1532721" y="4926124"/>
                  <a:pt x="1407058" y="4963451"/>
                </a:cubicBezTo>
                <a:cubicBezTo>
                  <a:pt x="1385214" y="4969983"/>
                  <a:pt x="1362470" y="4973249"/>
                  <a:pt x="1339499" y="4973249"/>
                </a:cubicBezTo>
                <a:lnTo>
                  <a:pt x="626921" y="4973249"/>
                </a:lnTo>
                <a:lnTo>
                  <a:pt x="42562" y="4863809"/>
                </a:lnTo>
                <a:lnTo>
                  <a:pt x="18657" y="4828373"/>
                </a:lnTo>
                <a:cubicBezTo>
                  <a:pt x="6644" y="4799984"/>
                  <a:pt x="0" y="4768766"/>
                  <a:pt x="0" y="4735988"/>
                </a:cubicBezTo>
                <a:lnTo>
                  <a:pt x="0" y="3515164"/>
                </a:lnTo>
                <a:cubicBezTo>
                  <a:pt x="0" y="3384052"/>
                  <a:pt x="106295" y="3277904"/>
                  <a:pt x="237363" y="3277904"/>
                </a:cubicBezTo>
                <a:cubicBezTo>
                  <a:pt x="260108" y="3277903"/>
                  <a:pt x="282853" y="3281170"/>
                  <a:pt x="304922" y="3287702"/>
                </a:cubicBezTo>
                <a:cubicBezTo>
                  <a:pt x="619078" y="3381019"/>
                  <a:pt x="949224" y="3202084"/>
                  <a:pt x="1042458" y="2887836"/>
                </a:cubicBezTo>
                <a:cubicBezTo>
                  <a:pt x="1135691" y="2573823"/>
                  <a:pt x="956882" y="2243713"/>
                  <a:pt x="642725" y="2150395"/>
                </a:cubicBezTo>
                <a:cubicBezTo>
                  <a:pt x="532602" y="2117501"/>
                  <a:pt x="415047" y="2117501"/>
                  <a:pt x="304922" y="2150395"/>
                </a:cubicBezTo>
                <a:cubicBezTo>
                  <a:pt x="179261" y="2187723"/>
                  <a:pt x="47292" y="2116101"/>
                  <a:pt x="9910" y="1990589"/>
                </a:cubicBezTo>
                <a:cubicBezTo>
                  <a:pt x="3378" y="1968660"/>
                  <a:pt x="0" y="1945797"/>
                  <a:pt x="0" y="1922934"/>
                </a:cubicBezTo>
                <a:lnTo>
                  <a:pt x="0" y="1176628"/>
                </a:lnTo>
                <a:cubicBezTo>
                  <a:pt x="0" y="1045516"/>
                  <a:pt x="106295" y="939368"/>
                  <a:pt x="237363" y="939368"/>
                </a:cubicBezTo>
                <a:lnTo>
                  <a:pt x="1313600" y="939368"/>
                </a:lnTo>
                <a:cubicBezTo>
                  <a:pt x="1252374" y="513753"/>
                  <a:pt x="1525650" y="117254"/>
                  <a:pt x="1934138" y="15530"/>
                </a:cubicBezTo>
                <a:lnTo>
                  <a:pt x="2013466"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16" name="Google Shape;1216;p123"/>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17" name="Google Shape;1217;p123"/>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18" name="Google Shape;1218;p12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Change">
  <p:cSld name="White Background_Change">
    <p:bg>
      <p:bgPr>
        <a:solidFill>
          <a:schemeClr val="lt1"/>
        </a:solidFill>
      </p:bgPr>
    </p:bg>
    <p:spTree>
      <p:nvGrpSpPr>
        <p:cNvPr id="1219" name="Shape 1219"/>
        <p:cNvGrpSpPr/>
        <p:nvPr/>
      </p:nvGrpSpPr>
      <p:grpSpPr>
        <a:xfrm>
          <a:off x="0" y="0"/>
          <a:ext cx="0" cy="0"/>
          <a:chOff x="0" y="0"/>
          <a:chExt cx="0" cy="0"/>
        </a:xfrm>
      </p:grpSpPr>
      <p:sp>
        <p:nvSpPr>
          <p:cNvPr id="1220" name="Google Shape;1220;p124"/>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21" name="Google Shape;1221;p124"/>
          <p:cNvSpPr/>
          <p:nvPr/>
        </p:nvSpPr>
        <p:spPr>
          <a:xfrm rot="-624489">
            <a:off x="5022796" y="-9200"/>
            <a:ext cx="4567031" cy="5288697"/>
          </a:xfrm>
          <a:custGeom>
            <a:rect b="b" l="l" r="r" t="t"/>
            <a:pathLst>
              <a:path extrusionOk="0" h="5288697" w="4567031">
                <a:moveTo>
                  <a:pt x="3754526" y="4807999"/>
                </a:moveTo>
                <a:lnTo>
                  <a:pt x="3704951" y="5077898"/>
                </a:lnTo>
                <a:lnTo>
                  <a:pt x="3685066" y="5087476"/>
                </a:lnTo>
                <a:cubicBezTo>
                  <a:pt x="3447055" y="5188139"/>
                  <a:pt x="3191299" y="5255052"/>
                  <a:pt x="2923800" y="5282216"/>
                </a:cubicBezTo>
                <a:lnTo>
                  <a:pt x="2795455" y="5288697"/>
                </a:lnTo>
                <a:lnTo>
                  <a:pt x="2562489" y="5245906"/>
                </a:lnTo>
                <a:lnTo>
                  <a:pt x="2550735" y="5228459"/>
                </a:lnTo>
                <a:cubicBezTo>
                  <a:pt x="2545150" y="5215231"/>
                  <a:pt x="2542064" y="5200679"/>
                  <a:pt x="2542064" y="5185391"/>
                </a:cubicBezTo>
                <a:cubicBezTo>
                  <a:pt x="2542064" y="5124236"/>
                  <a:pt x="2591441" y="5074870"/>
                  <a:pt x="2652610" y="5074870"/>
                </a:cubicBezTo>
                <a:cubicBezTo>
                  <a:pt x="2967320" y="5074870"/>
                  <a:pt x="3268077" y="5015063"/>
                  <a:pt x="3544134" y="4906198"/>
                </a:cubicBezTo>
                <a:close/>
                <a:moveTo>
                  <a:pt x="3338755" y="2767426"/>
                </a:moveTo>
                <a:cubicBezTo>
                  <a:pt x="3295580" y="2758592"/>
                  <a:pt x="3250878" y="2753952"/>
                  <a:pt x="3205093" y="2753952"/>
                </a:cubicBezTo>
                <a:cubicBezTo>
                  <a:pt x="3205093" y="2753952"/>
                  <a:pt x="2099881" y="2753952"/>
                  <a:pt x="2099881" y="2753952"/>
                </a:cubicBezTo>
                <a:cubicBezTo>
                  <a:pt x="1733851" y="2753952"/>
                  <a:pt x="1436850" y="3050882"/>
                  <a:pt x="1436850" y="3417071"/>
                </a:cubicBezTo>
                <a:lnTo>
                  <a:pt x="1436851" y="3638111"/>
                </a:lnTo>
                <a:lnTo>
                  <a:pt x="3868368" y="3638111"/>
                </a:lnTo>
                <a:lnTo>
                  <a:pt x="3868368" y="3417071"/>
                </a:lnTo>
                <a:cubicBezTo>
                  <a:pt x="3868368" y="3096656"/>
                  <a:pt x="3640978" y="2829267"/>
                  <a:pt x="3338755" y="2767426"/>
                </a:cubicBezTo>
                <a:close/>
                <a:moveTo>
                  <a:pt x="2763948" y="996857"/>
                </a:moveTo>
                <a:cubicBezTo>
                  <a:pt x="2727984" y="989497"/>
                  <a:pt x="2690749" y="985634"/>
                  <a:pt x="2652609" y="985634"/>
                </a:cubicBezTo>
                <a:cubicBezTo>
                  <a:pt x="2347257" y="985634"/>
                  <a:pt x="2099879" y="1232953"/>
                  <a:pt x="2099880" y="1538232"/>
                </a:cubicBezTo>
                <a:lnTo>
                  <a:pt x="2099881" y="1980312"/>
                </a:lnTo>
                <a:cubicBezTo>
                  <a:pt x="2099879" y="2285593"/>
                  <a:pt x="2347258" y="2532912"/>
                  <a:pt x="2652609" y="2532912"/>
                </a:cubicBezTo>
                <a:cubicBezTo>
                  <a:pt x="2957716" y="2532912"/>
                  <a:pt x="3205093" y="2285593"/>
                  <a:pt x="3205093" y="1980312"/>
                </a:cubicBezTo>
                <a:cubicBezTo>
                  <a:pt x="3205093" y="1980312"/>
                  <a:pt x="3205093" y="1538233"/>
                  <a:pt x="3205093" y="1538233"/>
                </a:cubicBezTo>
                <a:cubicBezTo>
                  <a:pt x="3205093" y="1271112"/>
                  <a:pt x="3015695" y="1048369"/>
                  <a:pt x="2763948" y="996857"/>
                </a:cubicBezTo>
                <a:close/>
                <a:moveTo>
                  <a:pt x="2808502" y="780308"/>
                </a:moveTo>
                <a:cubicBezTo>
                  <a:pt x="3160990" y="852434"/>
                  <a:pt x="3426185" y="1164307"/>
                  <a:pt x="3426185" y="1538234"/>
                </a:cubicBezTo>
                <a:cubicBezTo>
                  <a:pt x="3426185" y="1538234"/>
                  <a:pt x="3426185" y="1980313"/>
                  <a:pt x="3426185" y="1980313"/>
                </a:cubicBezTo>
                <a:cubicBezTo>
                  <a:pt x="3426185" y="2196932"/>
                  <a:pt x="3337011" y="2392429"/>
                  <a:pt x="3193548" y="2532912"/>
                </a:cubicBezTo>
                <a:lnTo>
                  <a:pt x="3205093" y="2532912"/>
                </a:lnTo>
                <a:cubicBezTo>
                  <a:pt x="3601892" y="2532912"/>
                  <a:pt x="3937713" y="2794273"/>
                  <a:pt x="4049696" y="3154170"/>
                </a:cubicBezTo>
                <a:lnTo>
                  <a:pt x="4054718" y="3173691"/>
                </a:lnTo>
                <a:lnTo>
                  <a:pt x="3928812" y="3859151"/>
                </a:lnTo>
                <a:lnTo>
                  <a:pt x="1215759" y="3859151"/>
                </a:lnTo>
                <a:lnTo>
                  <a:pt x="1215759" y="3417071"/>
                </a:lnTo>
                <a:cubicBezTo>
                  <a:pt x="1215760" y="2928819"/>
                  <a:pt x="1611758" y="2532912"/>
                  <a:pt x="2099880" y="2532912"/>
                </a:cubicBezTo>
                <a:lnTo>
                  <a:pt x="2111672" y="2532912"/>
                </a:lnTo>
                <a:cubicBezTo>
                  <a:pt x="1968208" y="2392429"/>
                  <a:pt x="1879034" y="2196932"/>
                  <a:pt x="1879034" y="1980313"/>
                </a:cubicBezTo>
                <a:lnTo>
                  <a:pt x="1879034" y="1538233"/>
                </a:lnTo>
                <a:cubicBezTo>
                  <a:pt x="1879034" y="1110889"/>
                  <a:pt x="2225411" y="764594"/>
                  <a:pt x="2652609" y="764594"/>
                </a:cubicBezTo>
                <a:cubicBezTo>
                  <a:pt x="2706009" y="764594"/>
                  <a:pt x="2758146" y="770004"/>
                  <a:pt x="2808502" y="780308"/>
                </a:cubicBezTo>
                <a:close/>
                <a:moveTo>
                  <a:pt x="4567031" y="384554"/>
                </a:moveTo>
                <a:lnTo>
                  <a:pt x="4537825" y="543554"/>
                </a:lnTo>
                <a:lnTo>
                  <a:pt x="4272966" y="543554"/>
                </a:lnTo>
                <a:lnTo>
                  <a:pt x="4501447" y="741607"/>
                </a:lnTo>
                <a:lnTo>
                  <a:pt x="4451546" y="1013280"/>
                </a:lnTo>
                <a:lnTo>
                  <a:pt x="4311227" y="866207"/>
                </a:lnTo>
                <a:cubicBezTo>
                  <a:pt x="4241395" y="801127"/>
                  <a:pt x="4167395" y="739850"/>
                  <a:pt x="4089459" y="682809"/>
                </a:cubicBezTo>
                <a:lnTo>
                  <a:pt x="4089460" y="1206673"/>
                </a:lnTo>
                <a:cubicBezTo>
                  <a:pt x="4089460" y="1267828"/>
                  <a:pt x="4039838" y="1317193"/>
                  <a:pt x="3978914" y="1317193"/>
                </a:cubicBezTo>
                <a:cubicBezTo>
                  <a:pt x="3917746" y="1317193"/>
                  <a:pt x="3868368" y="1267828"/>
                  <a:pt x="3868369" y="1206673"/>
                </a:cubicBezTo>
                <a:lnTo>
                  <a:pt x="3868368" y="433034"/>
                </a:lnTo>
                <a:cubicBezTo>
                  <a:pt x="3868369" y="371879"/>
                  <a:pt x="3917745" y="322514"/>
                  <a:pt x="3978915" y="322514"/>
                </a:cubicBezTo>
                <a:lnTo>
                  <a:pt x="4229268" y="322514"/>
                </a:lnTo>
                <a:close/>
                <a:moveTo>
                  <a:pt x="2473436" y="0"/>
                </a:moveTo>
                <a:lnTo>
                  <a:pt x="2749215" y="50656"/>
                </a:lnTo>
                <a:lnTo>
                  <a:pt x="2754450" y="58406"/>
                </a:lnTo>
                <a:cubicBezTo>
                  <a:pt x="2760054" y="71634"/>
                  <a:pt x="2763155" y="86186"/>
                  <a:pt x="2763155" y="101475"/>
                </a:cubicBezTo>
                <a:cubicBezTo>
                  <a:pt x="2763155" y="162629"/>
                  <a:pt x="2713532" y="211994"/>
                  <a:pt x="2652610" y="211994"/>
                </a:cubicBezTo>
                <a:cubicBezTo>
                  <a:pt x="1309845" y="211994"/>
                  <a:pt x="221092" y="1300738"/>
                  <a:pt x="221092" y="2643433"/>
                </a:cubicBezTo>
                <a:cubicBezTo>
                  <a:pt x="221092" y="3429597"/>
                  <a:pt x="597439" y="4151169"/>
                  <a:pt x="1215760" y="4604792"/>
                </a:cubicBezTo>
                <a:lnTo>
                  <a:pt x="1215758" y="4080191"/>
                </a:lnTo>
                <a:cubicBezTo>
                  <a:pt x="1215759" y="4019036"/>
                  <a:pt x="1265381" y="3969671"/>
                  <a:pt x="1326304" y="3969671"/>
                </a:cubicBezTo>
                <a:cubicBezTo>
                  <a:pt x="1387473" y="3969671"/>
                  <a:pt x="1436851" y="4019036"/>
                  <a:pt x="1436851" y="4080191"/>
                </a:cubicBezTo>
                <a:lnTo>
                  <a:pt x="1436851" y="4853830"/>
                </a:lnTo>
                <a:cubicBezTo>
                  <a:pt x="1436850" y="4914984"/>
                  <a:pt x="1387473" y="4964350"/>
                  <a:pt x="1326304" y="4964351"/>
                </a:cubicBezTo>
                <a:lnTo>
                  <a:pt x="1029644" y="4964351"/>
                </a:lnTo>
                <a:lnTo>
                  <a:pt x="442729" y="4856545"/>
                </a:lnTo>
                <a:lnTo>
                  <a:pt x="442183" y="4853831"/>
                </a:lnTo>
                <a:cubicBezTo>
                  <a:pt x="442184" y="4792676"/>
                  <a:pt x="491560" y="4743311"/>
                  <a:pt x="552729" y="4743310"/>
                </a:cubicBezTo>
                <a:lnTo>
                  <a:pt x="1033235" y="4743311"/>
                </a:lnTo>
                <a:cubicBezTo>
                  <a:pt x="384945" y="4244006"/>
                  <a:pt x="-491" y="3469876"/>
                  <a:pt x="0" y="2643432"/>
                </a:cubicBezTo>
                <a:cubicBezTo>
                  <a:pt x="0" y="1269992"/>
                  <a:pt x="1043708" y="140473"/>
                  <a:pt x="2381378" y="4648"/>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22" name="Google Shape;1222;p124"/>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23" name="Google Shape;1223;p124"/>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24" name="Google Shape;1224;p12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Change">
  <p:cSld name="Blue Background_Change">
    <p:bg>
      <p:bgPr>
        <a:solidFill>
          <a:schemeClr val="dk2"/>
        </a:solidFill>
      </p:bgPr>
    </p:bg>
    <p:spTree>
      <p:nvGrpSpPr>
        <p:cNvPr id="1225" name="Shape 1225"/>
        <p:cNvGrpSpPr/>
        <p:nvPr/>
      </p:nvGrpSpPr>
      <p:grpSpPr>
        <a:xfrm>
          <a:off x="0" y="0"/>
          <a:ext cx="0" cy="0"/>
          <a:chOff x="0" y="0"/>
          <a:chExt cx="0" cy="0"/>
        </a:xfrm>
      </p:grpSpPr>
      <p:sp>
        <p:nvSpPr>
          <p:cNvPr id="1226" name="Google Shape;1226;p125"/>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27" name="Google Shape;1227;p125"/>
          <p:cNvSpPr/>
          <p:nvPr/>
        </p:nvSpPr>
        <p:spPr>
          <a:xfrm rot="-624489">
            <a:off x="5022796" y="-9200"/>
            <a:ext cx="4567031" cy="5288697"/>
          </a:xfrm>
          <a:custGeom>
            <a:rect b="b" l="l" r="r" t="t"/>
            <a:pathLst>
              <a:path extrusionOk="0" h="5288697" w="4567031">
                <a:moveTo>
                  <a:pt x="3754526" y="4807999"/>
                </a:moveTo>
                <a:lnTo>
                  <a:pt x="3704951" y="5077898"/>
                </a:lnTo>
                <a:lnTo>
                  <a:pt x="3685066" y="5087476"/>
                </a:lnTo>
                <a:cubicBezTo>
                  <a:pt x="3447055" y="5188139"/>
                  <a:pt x="3191299" y="5255052"/>
                  <a:pt x="2923800" y="5282216"/>
                </a:cubicBezTo>
                <a:lnTo>
                  <a:pt x="2795455" y="5288697"/>
                </a:lnTo>
                <a:lnTo>
                  <a:pt x="2562489" y="5245906"/>
                </a:lnTo>
                <a:lnTo>
                  <a:pt x="2550735" y="5228459"/>
                </a:lnTo>
                <a:cubicBezTo>
                  <a:pt x="2545150" y="5215231"/>
                  <a:pt x="2542064" y="5200679"/>
                  <a:pt x="2542064" y="5185391"/>
                </a:cubicBezTo>
                <a:cubicBezTo>
                  <a:pt x="2542064" y="5124236"/>
                  <a:pt x="2591441" y="5074870"/>
                  <a:pt x="2652610" y="5074870"/>
                </a:cubicBezTo>
                <a:cubicBezTo>
                  <a:pt x="2967320" y="5074870"/>
                  <a:pt x="3268077" y="5015063"/>
                  <a:pt x="3544134" y="4906198"/>
                </a:cubicBezTo>
                <a:close/>
                <a:moveTo>
                  <a:pt x="3338755" y="2767426"/>
                </a:moveTo>
                <a:cubicBezTo>
                  <a:pt x="3295580" y="2758592"/>
                  <a:pt x="3250878" y="2753952"/>
                  <a:pt x="3205093" y="2753952"/>
                </a:cubicBezTo>
                <a:cubicBezTo>
                  <a:pt x="3205093" y="2753952"/>
                  <a:pt x="2099881" y="2753952"/>
                  <a:pt x="2099881" y="2753952"/>
                </a:cubicBezTo>
                <a:cubicBezTo>
                  <a:pt x="1733851" y="2753952"/>
                  <a:pt x="1436850" y="3050882"/>
                  <a:pt x="1436850" y="3417071"/>
                </a:cubicBezTo>
                <a:lnTo>
                  <a:pt x="1436851" y="3638111"/>
                </a:lnTo>
                <a:lnTo>
                  <a:pt x="3868368" y="3638111"/>
                </a:lnTo>
                <a:lnTo>
                  <a:pt x="3868368" y="3417071"/>
                </a:lnTo>
                <a:cubicBezTo>
                  <a:pt x="3868368" y="3096656"/>
                  <a:pt x="3640978" y="2829267"/>
                  <a:pt x="3338755" y="2767426"/>
                </a:cubicBezTo>
                <a:close/>
                <a:moveTo>
                  <a:pt x="2763948" y="996857"/>
                </a:moveTo>
                <a:cubicBezTo>
                  <a:pt x="2727984" y="989497"/>
                  <a:pt x="2690749" y="985634"/>
                  <a:pt x="2652609" y="985634"/>
                </a:cubicBezTo>
                <a:cubicBezTo>
                  <a:pt x="2347257" y="985634"/>
                  <a:pt x="2099879" y="1232953"/>
                  <a:pt x="2099880" y="1538232"/>
                </a:cubicBezTo>
                <a:lnTo>
                  <a:pt x="2099881" y="1980312"/>
                </a:lnTo>
                <a:cubicBezTo>
                  <a:pt x="2099879" y="2285593"/>
                  <a:pt x="2347258" y="2532912"/>
                  <a:pt x="2652609" y="2532912"/>
                </a:cubicBezTo>
                <a:cubicBezTo>
                  <a:pt x="2957716" y="2532912"/>
                  <a:pt x="3205093" y="2285593"/>
                  <a:pt x="3205093" y="1980312"/>
                </a:cubicBezTo>
                <a:cubicBezTo>
                  <a:pt x="3205093" y="1980312"/>
                  <a:pt x="3205093" y="1538233"/>
                  <a:pt x="3205093" y="1538233"/>
                </a:cubicBezTo>
                <a:cubicBezTo>
                  <a:pt x="3205093" y="1271112"/>
                  <a:pt x="3015695" y="1048369"/>
                  <a:pt x="2763948" y="996857"/>
                </a:cubicBezTo>
                <a:close/>
                <a:moveTo>
                  <a:pt x="2808502" y="780308"/>
                </a:moveTo>
                <a:cubicBezTo>
                  <a:pt x="3160990" y="852434"/>
                  <a:pt x="3426185" y="1164307"/>
                  <a:pt x="3426185" y="1538234"/>
                </a:cubicBezTo>
                <a:cubicBezTo>
                  <a:pt x="3426185" y="1538234"/>
                  <a:pt x="3426185" y="1980313"/>
                  <a:pt x="3426185" y="1980313"/>
                </a:cubicBezTo>
                <a:cubicBezTo>
                  <a:pt x="3426185" y="2196932"/>
                  <a:pt x="3337011" y="2392429"/>
                  <a:pt x="3193548" y="2532912"/>
                </a:cubicBezTo>
                <a:lnTo>
                  <a:pt x="3205093" y="2532912"/>
                </a:lnTo>
                <a:cubicBezTo>
                  <a:pt x="3601892" y="2532912"/>
                  <a:pt x="3937713" y="2794273"/>
                  <a:pt x="4049696" y="3154170"/>
                </a:cubicBezTo>
                <a:lnTo>
                  <a:pt x="4054718" y="3173691"/>
                </a:lnTo>
                <a:lnTo>
                  <a:pt x="3928812" y="3859151"/>
                </a:lnTo>
                <a:lnTo>
                  <a:pt x="1215759" y="3859151"/>
                </a:lnTo>
                <a:lnTo>
                  <a:pt x="1215759" y="3417071"/>
                </a:lnTo>
                <a:cubicBezTo>
                  <a:pt x="1215760" y="2928819"/>
                  <a:pt x="1611758" y="2532912"/>
                  <a:pt x="2099880" y="2532912"/>
                </a:cubicBezTo>
                <a:lnTo>
                  <a:pt x="2111672" y="2532912"/>
                </a:lnTo>
                <a:cubicBezTo>
                  <a:pt x="1968208" y="2392429"/>
                  <a:pt x="1879034" y="2196932"/>
                  <a:pt x="1879034" y="1980313"/>
                </a:cubicBezTo>
                <a:lnTo>
                  <a:pt x="1879034" y="1538233"/>
                </a:lnTo>
                <a:cubicBezTo>
                  <a:pt x="1879034" y="1110889"/>
                  <a:pt x="2225411" y="764594"/>
                  <a:pt x="2652609" y="764594"/>
                </a:cubicBezTo>
                <a:cubicBezTo>
                  <a:pt x="2706009" y="764594"/>
                  <a:pt x="2758146" y="770004"/>
                  <a:pt x="2808502" y="780308"/>
                </a:cubicBezTo>
                <a:close/>
                <a:moveTo>
                  <a:pt x="4567031" y="384554"/>
                </a:moveTo>
                <a:lnTo>
                  <a:pt x="4537825" y="543554"/>
                </a:lnTo>
                <a:lnTo>
                  <a:pt x="4272966" y="543554"/>
                </a:lnTo>
                <a:lnTo>
                  <a:pt x="4501447" y="741607"/>
                </a:lnTo>
                <a:lnTo>
                  <a:pt x="4451546" y="1013280"/>
                </a:lnTo>
                <a:lnTo>
                  <a:pt x="4311227" y="866207"/>
                </a:lnTo>
                <a:cubicBezTo>
                  <a:pt x="4241395" y="801127"/>
                  <a:pt x="4167395" y="739850"/>
                  <a:pt x="4089459" y="682809"/>
                </a:cubicBezTo>
                <a:lnTo>
                  <a:pt x="4089460" y="1206673"/>
                </a:lnTo>
                <a:cubicBezTo>
                  <a:pt x="4089460" y="1267828"/>
                  <a:pt x="4039838" y="1317193"/>
                  <a:pt x="3978914" y="1317193"/>
                </a:cubicBezTo>
                <a:cubicBezTo>
                  <a:pt x="3917746" y="1317193"/>
                  <a:pt x="3868368" y="1267828"/>
                  <a:pt x="3868369" y="1206673"/>
                </a:cubicBezTo>
                <a:lnTo>
                  <a:pt x="3868368" y="433034"/>
                </a:lnTo>
                <a:cubicBezTo>
                  <a:pt x="3868369" y="371879"/>
                  <a:pt x="3917745" y="322514"/>
                  <a:pt x="3978915" y="322514"/>
                </a:cubicBezTo>
                <a:lnTo>
                  <a:pt x="4229268" y="322514"/>
                </a:lnTo>
                <a:close/>
                <a:moveTo>
                  <a:pt x="2473436" y="0"/>
                </a:moveTo>
                <a:lnTo>
                  <a:pt x="2749215" y="50656"/>
                </a:lnTo>
                <a:lnTo>
                  <a:pt x="2754450" y="58406"/>
                </a:lnTo>
                <a:cubicBezTo>
                  <a:pt x="2760054" y="71634"/>
                  <a:pt x="2763155" y="86186"/>
                  <a:pt x="2763155" y="101475"/>
                </a:cubicBezTo>
                <a:cubicBezTo>
                  <a:pt x="2763155" y="162629"/>
                  <a:pt x="2713532" y="211994"/>
                  <a:pt x="2652610" y="211994"/>
                </a:cubicBezTo>
                <a:cubicBezTo>
                  <a:pt x="1309845" y="211994"/>
                  <a:pt x="221092" y="1300738"/>
                  <a:pt x="221092" y="2643433"/>
                </a:cubicBezTo>
                <a:cubicBezTo>
                  <a:pt x="221092" y="3429597"/>
                  <a:pt x="597439" y="4151169"/>
                  <a:pt x="1215760" y="4604792"/>
                </a:cubicBezTo>
                <a:lnTo>
                  <a:pt x="1215758" y="4080191"/>
                </a:lnTo>
                <a:cubicBezTo>
                  <a:pt x="1215759" y="4019036"/>
                  <a:pt x="1265381" y="3969671"/>
                  <a:pt x="1326304" y="3969671"/>
                </a:cubicBezTo>
                <a:cubicBezTo>
                  <a:pt x="1387473" y="3969671"/>
                  <a:pt x="1436851" y="4019036"/>
                  <a:pt x="1436851" y="4080191"/>
                </a:cubicBezTo>
                <a:lnTo>
                  <a:pt x="1436851" y="4853830"/>
                </a:lnTo>
                <a:cubicBezTo>
                  <a:pt x="1436850" y="4914984"/>
                  <a:pt x="1387473" y="4964350"/>
                  <a:pt x="1326304" y="4964351"/>
                </a:cubicBezTo>
                <a:lnTo>
                  <a:pt x="1029644" y="4964351"/>
                </a:lnTo>
                <a:lnTo>
                  <a:pt x="442729" y="4856545"/>
                </a:lnTo>
                <a:lnTo>
                  <a:pt x="442183" y="4853831"/>
                </a:lnTo>
                <a:cubicBezTo>
                  <a:pt x="442184" y="4792676"/>
                  <a:pt x="491560" y="4743311"/>
                  <a:pt x="552729" y="4743310"/>
                </a:cubicBezTo>
                <a:lnTo>
                  <a:pt x="1033235" y="4743311"/>
                </a:lnTo>
                <a:cubicBezTo>
                  <a:pt x="384945" y="4244006"/>
                  <a:pt x="-491" y="3469876"/>
                  <a:pt x="0" y="2643432"/>
                </a:cubicBezTo>
                <a:cubicBezTo>
                  <a:pt x="0" y="1269992"/>
                  <a:pt x="1043708" y="140473"/>
                  <a:pt x="2381378" y="4648"/>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28" name="Google Shape;1228;p125"/>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29" name="Google Shape;1229;p125"/>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30" name="Google Shape;1230;p12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Intuitive">
  <p:cSld name="White Background_Intuitive">
    <p:bg>
      <p:bgPr>
        <a:solidFill>
          <a:schemeClr val="lt1"/>
        </a:solidFill>
      </p:bgPr>
    </p:bg>
    <p:spTree>
      <p:nvGrpSpPr>
        <p:cNvPr id="1231" name="Shape 1231"/>
        <p:cNvGrpSpPr/>
        <p:nvPr/>
      </p:nvGrpSpPr>
      <p:grpSpPr>
        <a:xfrm>
          <a:off x="0" y="0"/>
          <a:ext cx="0" cy="0"/>
          <a:chOff x="0" y="0"/>
          <a:chExt cx="0" cy="0"/>
        </a:xfrm>
      </p:grpSpPr>
      <p:sp>
        <p:nvSpPr>
          <p:cNvPr id="1232" name="Google Shape;1232;p126"/>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33" name="Google Shape;1233;p126"/>
          <p:cNvSpPr/>
          <p:nvPr/>
        </p:nvSpPr>
        <p:spPr>
          <a:xfrm>
            <a:off x="4950678" y="1"/>
            <a:ext cx="4193323" cy="5143499"/>
          </a:xfrm>
          <a:custGeom>
            <a:rect b="b" l="l" r="r" t="t"/>
            <a:pathLst>
              <a:path extrusionOk="0" h="5143499" w="4193323">
                <a:moveTo>
                  <a:pt x="2171686" y="2897914"/>
                </a:moveTo>
                <a:lnTo>
                  <a:pt x="2171686" y="3006534"/>
                </a:lnTo>
                <a:lnTo>
                  <a:pt x="2388913" y="3006534"/>
                </a:lnTo>
                <a:cubicBezTo>
                  <a:pt x="2388913" y="3006534"/>
                  <a:pt x="2388913" y="2897914"/>
                  <a:pt x="2388913" y="2897914"/>
                </a:cubicBezTo>
                <a:close/>
                <a:moveTo>
                  <a:pt x="2056407" y="2463433"/>
                </a:moveTo>
                <a:cubicBezTo>
                  <a:pt x="2066405" y="2536169"/>
                  <a:pt x="2071503" y="2609634"/>
                  <a:pt x="2071503" y="2683583"/>
                </a:cubicBezTo>
                <a:lnTo>
                  <a:pt x="2489097" y="2680673"/>
                </a:lnTo>
                <a:cubicBezTo>
                  <a:pt x="2489097" y="2607694"/>
                  <a:pt x="2494194" y="2535200"/>
                  <a:pt x="2503801" y="2463433"/>
                </a:cubicBezTo>
                <a:close/>
                <a:moveTo>
                  <a:pt x="2280300" y="943475"/>
                </a:moveTo>
                <a:cubicBezTo>
                  <a:pt x="1980338" y="943475"/>
                  <a:pt x="1737427" y="1190295"/>
                  <a:pt x="1737427" y="1494820"/>
                </a:cubicBezTo>
                <a:cubicBezTo>
                  <a:pt x="1737427" y="1620897"/>
                  <a:pt x="1764287" y="1726366"/>
                  <a:pt x="1818201" y="1811225"/>
                </a:cubicBezTo>
                <a:cubicBezTo>
                  <a:pt x="1904073" y="1946759"/>
                  <a:pt x="1968967" y="2093444"/>
                  <a:pt x="2011706" y="2246434"/>
                </a:cubicBezTo>
                <a:cubicBezTo>
                  <a:pt x="2011706" y="2246434"/>
                  <a:pt x="2548501" y="2246434"/>
                  <a:pt x="2548501" y="2246434"/>
                </a:cubicBezTo>
                <a:cubicBezTo>
                  <a:pt x="2591045" y="2093202"/>
                  <a:pt x="2655938" y="1946274"/>
                  <a:pt x="2741810" y="1810498"/>
                </a:cubicBezTo>
                <a:cubicBezTo>
                  <a:pt x="2796313" y="1726123"/>
                  <a:pt x="2823172" y="1620655"/>
                  <a:pt x="2823172" y="1494820"/>
                </a:cubicBezTo>
                <a:cubicBezTo>
                  <a:pt x="2823172" y="1190295"/>
                  <a:pt x="2580066" y="943475"/>
                  <a:pt x="2280300" y="943475"/>
                </a:cubicBezTo>
                <a:close/>
                <a:moveTo>
                  <a:pt x="2280300" y="726234"/>
                </a:moveTo>
                <a:cubicBezTo>
                  <a:pt x="2700835" y="726234"/>
                  <a:pt x="3040400" y="1071007"/>
                  <a:pt x="3040400" y="1494820"/>
                </a:cubicBezTo>
                <a:cubicBezTo>
                  <a:pt x="3040400" y="1659690"/>
                  <a:pt x="3003149" y="1805164"/>
                  <a:pt x="2926100" y="1927120"/>
                </a:cubicBezTo>
                <a:cubicBezTo>
                  <a:pt x="2922767" y="1932211"/>
                  <a:pt x="2919434" y="1937060"/>
                  <a:pt x="2916102" y="1941667"/>
                </a:cubicBezTo>
                <a:cubicBezTo>
                  <a:pt x="2779256" y="2163757"/>
                  <a:pt x="2706520" y="2419790"/>
                  <a:pt x="2706324" y="2680916"/>
                </a:cubicBezTo>
                <a:cubicBezTo>
                  <a:pt x="2706128" y="2757774"/>
                  <a:pt x="2666133" y="2825177"/>
                  <a:pt x="2605945" y="2863728"/>
                </a:cubicBezTo>
                <a:lnTo>
                  <a:pt x="2605945" y="3006534"/>
                </a:lnTo>
                <a:cubicBezTo>
                  <a:pt x="2605945" y="3126308"/>
                  <a:pt x="2508702" y="3223533"/>
                  <a:pt x="2388913" y="3223533"/>
                </a:cubicBezTo>
                <a:lnTo>
                  <a:pt x="2171686" y="3223533"/>
                </a:lnTo>
                <a:cubicBezTo>
                  <a:pt x="2051701" y="3223533"/>
                  <a:pt x="1954459" y="3126308"/>
                  <a:pt x="1954459" y="3006534"/>
                </a:cubicBezTo>
                <a:lnTo>
                  <a:pt x="1954459" y="2870032"/>
                </a:lnTo>
                <a:cubicBezTo>
                  <a:pt x="1896427" y="2835845"/>
                  <a:pt x="1854275" y="2773776"/>
                  <a:pt x="1854275" y="2683583"/>
                </a:cubicBezTo>
                <a:cubicBezTo>
                  <a:pt x="1854275" y="2415911"/>
                  <a:pt x="1778206" y="2153574"/>
                  <a:pt x="1634695" y="1927604"/>
                </a:cubicBezTo>
                <a:cubicBezTo>
                  <a:pt x="1557450" y="1805649"/>
                  <a:pt x="1520200" y="1659933"/>
                  <a:pt x="1520200" y="1494820"/>
                </a:cubicBezTo>
                <a:cubicBezTo>
                  <a:pt x="1520200" y="1071007"/>
                  <a:pt x="1859765" y="726234"/>
                  <a:pt x="2280300" y="726234"/>
                </a:cubicBezTo>
                <a:close/>
                <a:moveTo>
                  <a:pt x="2280300" y="183375"/>
                </a:moveTo>
                <a:cubicBezTo>
                  <a:pt x="859891" y="183375"/>
                  <a:pt x="673836" y="1540644"/>
                  <a:pt x="651486" y="2029193"/>
                </a:cubicBezTo>
                <a:cubicBezTo>
                  <a:pt x="634038" y="2412032"/>
                  <a:pt x="217228" y="2680673"/>
                  <a:pt x="217228" y="2843604"/>
                </a:cubicBezTo>
                <a:cubicBezTo>
                  <a:pt x="217228" y="3006534"/>
                  <a:pt x="442689" y="2983501"/>
                  <a:pt x="597180" y="3060602"/>
                </a:cubicBezTo>
                <a:cubicBezTo>
                  <a:pt x="705793" y="3114912"/>
                  <a:pt x="684423" y="3789183"/>
                  <a:pt x="705793" y="3875012"/>
                </a:cubicBezTo>
                <a:cubicBezTo>
                  <a:pt x="749317" y="4048853"/>
                  <a:pt x="972230" y="4126439"/>
                  <a:pt x="1374728" y="4107770"/>
                </a:cubicBezTo>
                <a:cubicBezTo>
                  <a:pt x="1487851" y="4102679"/>
                  <a:pt x="1586074" y="4185356"/>
                  <a:pt x="1600190" y="4297856"/>
                </a:cubicBezTo>
                <a:lnTo>
                  <a:pt x="1683120" y="4960974"/>
                </a:lnTo>
                <a:lnTo>
                  <a:pt x="3420351" y="4526492"/>
                </a:lnTo>
                <a:cubicBezTo>
                  <a:pt x="3169207" y="4130804"/>
                  <a:pt x="3114900" y="3841311"/>
                  <a:pt x="3257431" y="3658014"/>
                </a:cubicBezTo>
                <a:cubicBezTo>
                  <a:pt x="3637579" y="3169222"/>
                  <a:pt x="4017531" y="2572053"/>
                  <a:pt x="4017531" y="2029193"/>
                </a:cubicBezTo>
                <a:cubicBezTo>
                  <a:pt x="4017531" y="1381108"/>
                  <a:pt x="3700512" y="183375"/>
                  <a:pt x="2280300" y="183375"/>
                </a:cubicBezTo>
                <a:close/>
                <a:moveTo>
                  <a:pt x="1912939" y="0"/>
                </a:moveTo>
                <a:lnTo>
                  <a:pt x="2671188" y="0"/>
                </a:lnTo>
                <a:lnTo>
                  <a:pt x="2783870" y="17974"/>
                </a:lnTo>
                <a:cubicBezTo>
                  <a:pt x="3251696" y="120533"/>
                  <a:pt x="3611945" y="371885"/>
                  <a:pt x="3861472" y="741751"/>
                </a:cubicBezTo>
                <a:cubicBezTo>
                  <a:pt x="4019173" y="975419"/>
                  <a:pt x="4125562" y="1248106"/>
                  <a:pt x="4183178" y="1527139"/>
                </a:cubicBezTo>
                <a:lnTo>
                  <a:pt x="4193323" y="1586420"/>
                </a:lnTo>
                <a:lnTo>
                  <a:pt x="4193323" y="2374915"/>
                </a:lnTo>
                <a:lnTo>
                  <a:pt x="4181474" y="2435967"/>
                </a:lnTo>
                <a:cubicBezTo>
                  <a:pt x="4075881" y="2850862"/>
                  <a:pt x="3816282" y="3293238"/>
                  <a:pt x="3428978" y="3791122"/>
                </a:cubicBezTo>
                <a:cubicBezTo>
                  <a:pt x="3358398" y="3881801"/>
                  <a:pt x="3396237" y="4083525"/>
                  <a:pt x="3603661" y="4410113"/>
                </a:cubicBezTo>
                <a:cubicBezTo>
                  <a:pt x="3683063" y="4535221"/>
                  <a:pt x="3616797" y="4701303"/>
                  <a:pt x="3473090" y="4737187"/>
                </a:cubicBezTo>
                <a:lnTo>
                  <a:pt x="1848307" y="5143499"/>
                </a:lnTo>
                <a:lnTo>
                  <a:pt x="1566640" y="5143499"/>
                </a:lnTo>
                <a:lnTo>
                  <a:pt x="1560318" y="5140058"/>
                </a:lnTo>
                <a:cubicBezTo>
                  <a:pt x="1511084" y="5106326"/>
                  <a:pt x="1475598" y="5052501"/>
                  <a:pt x="1467461" y="4987886"/>
                </a:cubicBezTo>
                <a:lnTo>
                  <a:pt x="1384727" y="4324769"/>
                </a:lnTo>
                <a:cubicBezTo>
                  <a:pt x="889495" y="4347559"/>
                  <a:pt x="572477" y="4237242"/>
                  <a:pt x="495036" y="3927868"/>
                </a:cubicBezTo>
                <a:cubicBezTo>
                  <a:pt x="484841" y="3886408"/>
                  <a:pt x="482292" y="3846402"/>
                  <a:pt x="478175" y="3728811"/>
                </a:cubicBezTo>
                <a:cubicBezTo>
                  <a:pt x="477979" y="3725417"/>
                  <a:pt x="475038" y="3637648"/>
                  <a:pt x="473862" y="3610008"/>
                </a:cubicBezTo>
                <a:cubicBezTo>
                  <a:pt x="472097" y="3562001"/>
                  <a:pt x="470333" y="3521269"/>
                  <a:pt x="468176" y="3482718"/>
                </a:cubicBezTo>
                <a:cubicBezTo>
                  <a:pt x="462491" y="3380644"/>
                  <a:pt x="454845" y="3300391"/>
                  <a:pt x="444454" y="3243414"/>
                </a:cubicBezTo>
                <a:cubicBezTo>
                  <a:pt x="436220" y="3232261"/>
                  <a:pt x="429554" y="3230321"/>
                  <a:pt x="422300" y="3228382"/>
                </a:cubicBezTo>
                <a:cubicBezTo>
                  <a:pt x="414654" y="3226442"/>
                  <a:pt x="406615" y="3224260"/>
                  <a:pt x="396421" y="3221835"/>
                </a:cubicBezTo>
                <a:cubicBezTo>
                  <a:pt x="382893" y="3218199"/>
                  <a:pt x="382893" y="3218199"/>
                  <a:pt x="368385" y="3214804"/>
                </a:cubicBezTo>
                <a:cubicBezTo>
                  <a:pt x="124298" y="3153463"/>
                  <a:pt x="0" y="3075392"/>
                  <a:pt x="0" y="2843604"/>
                </a:cubicBezTo>
                <a:cubicBezTo>
                  <a:pt x="0" y="2745409"/>
                  <a:pt x="38427" y="2666853"/>
                  <a:pt x="110182" y="2569386"/>
                </a:cubicBezTo>
                <a:cubicBezTo>
                  <a:pt x="139002" y="2530108"/>
                  <a:pt x="250361" y="2393120"/>
                  <a:pt x="263300" y="2376633"/>
                </a:cubicBezTo>
                <a:cubicBezTo>
                  <a:pt x="375835" y="2232372"/>
                  <a:pt x="429750" y="2124721"/>
                  <a:pt x="434651" y="2019253"/>
                </a:cubicBezTo>
                <a:cubicBezTo>
                  <a:pt x="453472" y="1603198"/>
                  <a:pt x="545617" y="1181324"/>
                  <a:pt x="752650" y="815943"/>
                </a:cubicBezTo>
                <a:cubicBezTo>
                  <a:pt x="980562" y="413890"/>
                  <a:pt x="1322063" y="136899"/>
                  <a:pt x="1781454" y="23532"/>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34" name="Google Shape;1234;p126"/>
          <p:cNvSpPr txBox="1"/>
          <p:nvPr>
            <p:ph idx="1" type="body"/>
          </p:nvPr>
        </p:nvSpPr>
        <p:spPr>
          <a:xfrm>
            <a:off x="628652" y="2833209"/>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35" name="Google Shape;1235;p126"/>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36" name="Google Shape;1236;p12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Intuitive">
  <p:cSld name="Blue Background_Intuitive">
    <p:bg>
      <p:bgPr>
        <a:solidFill>
          <a:schemeClr val="dk2"/>
        </a:solidFill>
      </p:bgPr>
    </p:bg>
    <p:spTree>
      <p:nvGrpSpPr>
        <p:cNvPr id="1237" name="Shape 1237"/>
        <p:cNvGrpSpPr/>
        <p:nvPr/>
      </p:nvGrpSpPr>
      <p:grpSpPr>
        <a:xfrm>
          <a:off x="0" y="0"/>
          <a:ext cx="0" cy="0"/>
          <a:chOff x="0" y="0"/>
          <a:chExt cx="0" cy="0"/>
        </a:xfrm>
      </p:grpSpPr>
      <p:sp>
        <p:nvSpPr>
          <p:cNvPr id="1238" name="Google Shape;1238;p127"/>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39" name="Google Shape;1239;p127"/>
          <p:cNvSpPr/>
          <p:nvPr/>
        </p:nvSpPr>
        <p:spPr>
          <a:xfrm>
            <a:off x="4950678" y="1"/>
            <a:ext cx="4193323" cy="5143499"/>
          </a:xfrm>
          <a:custGeom>
            <a:rect b="b" l="l" r="r" t="t"/>
            <a:pathLst>
              <a:path extrusionOk="0" h="5143499" w="4193323">
                <a:moveTo>
                  <a:pt x="2171686" y="2897914"/>
                </a:moveTo>
                <a:lnTo>
                  <a:pt x="2171686" y="3006534"/>
                </a:lnTo>
                <a:lnTo>
                  <a:pt x="2388913" y="3006534"/>
                </a:lnTo>
                <a:cubicBezTo>
                  <a:pt x="2388913" y="3006534"/>
                  <a:pt x="2388913" y="2897914"/>
                  <a:pt x="2388913" y="2897914"/>
                </a:cubicBezTo>
                <a:close/>
                <a:moveTo>
                  <a:pt x="2056407" y="2463433"/>
                </a:moveTo>
                <a:cubicBezTo>
                  <a:pt x="2066405" y="2536169"/>
                  <a:pt x="2071503" y="2609634"/>
                  <a:pt x="2071503" y="2683583"/>
                </a:cubicBezTo>
                <a:lnTo>
                  <a:pt x="2489097" y="2680673"/>
                </a:lnTo>
                <a:cubicBezTo>
                  <a:pt x="2489097" y="2607694"/>
                  <a:pt x="2494194" y="2535200"/>
                  <a:pt x="2503801" y="2463433"/>
                </a:cubicBezTo>
                <a:close/>
                <a:moveTo>
                  <a:pt x="2280300" y="943475"/>
                </a:moveTo>
                <a:cubicBezTo>
                  <a:pt x="1980338" y="943475"/>
                  <a:pt x="1737427" y="1190295"/>
                  <a:pt x="1737427" y="1494820"/>
                </a:cubicBezTo>
                <a:cubicBezTo>
                  <a:pt x="1737427" y="1620897"/>
                  <a:pt x="1764287" y="1726366"/>
                  <a:pt x="1818201" y="1811225"/>
                </a:cubicBezTo>
                <a:cubicBezTo>
                  <a:pt x="1904073" y="1946759"/>
                  <a:pt x="1968967" y="2093444"/>
                  <a:pt x="2011706" y="2246434"/>
                </a:cubicBezTo>
                <a:cubicBezTo>
                  <a:pt x="2011706" y="2246434"/>
                  <a:pt x="2548501" y="2246434"/>
                  <a:pt x="2548501" y="2246434"/>
                </a:cubicBezTo>
                <a:cubicBezTo>
                  <a:pt x="2591045" y="2093202"/>
                  <a:pt x="2655938" y="1946274"/>
                  <a:pt x="2741810" y="1810498"/>
                </a:cubicBezTo>
                <a:cubicBezTo>
                  <a:pt x="2796313" y="1726123"/>
                  <a:pt x="2823172" y="1620655"/>
                  <a:pt x="2823172" y="1494820"/>
                </a:cubicBezTo>
                <a:cubicBezTo>
                  <a:pt x="2823172" y="1190295"/>
                  <a:pt x="2580066" y="943475"/>
                  <a:pt x="2280300" y="943475"/>
                </a:cubicBezTo>
                <a:close/>
                <a:moveTo>
                  <a:pt x="2280300" y="726234"/>
                </a:moveTo>
                <a:cubicBezTo>
                  <a:pt x="2700835" y="726234"/>
                  <a:pt x="3040400" y="1071007"/>
                  <a:pt x="3040400" y="1494820"/>
                </a:cubicBezTo>
                <a:cubicBezTo>
                  <a:pt x="3040400" y="1659690"/>
                  <a:pt x="3003149" y="1805164"/>
                  <a:pt x="2926100" y="1927120"/>
                </a:cubicBezTo>
                <a:cubicBezTo>
                  <a:pt x="2922767" y="1932211"/>
                  <a:pt x="2919434" y="1937060"/>
                  <a:pt x="2916102" y="1941667"/>
                </a:cubicBezTo>
                <a:cubicBezTo>
                  <a:pt x="2779256" y="2163757"/>
                  <a:pt x="2706520" y="2419790"/>
                  <a:pt x="2706324" y="2680916"/>
                </a:cubicBezTo>
                <a:cubicBezTo>
                  <a:pt x="2706128" y="2757774"/>
                  <a:pt x="2666133" y="2825177"/>
                  <a:pt x="2605945" y="2863728"/>
                </a:cubicBezTo>
                <a:lnTo>
                  <a:pt x="2605945" y="3006534"/>
                </a:lnTo>
                <a:cubicBezTo>
                  <a:pt x="2605945" y="3126308"/>
                  <a:pt x="2508702" y="3223533"/>
                  <a:pt x="2388913" y="3223533"/>
                </a:cubicBezTo>
                <a:lnTo>
                  <a:pt x="2171686" y="3223533"/>
                </a:lnTo>
                <a:cubicBezTo>
                  <a:pt x="2051701" y="3223533"/>
                  <a:pt x="1954459" y="3126308"/>
                  <a:pt x="1954459" y="3006534"/>
                </a:cubicBezTo>
                <a:lnTo>
                  <a:pt x="1954459" y="2870032"/>
                </a:lnTo>
                <a:cubicBezTo>
                  <a:pt x="1896427" y="2835845"/>
                  <a:pt x="1854275" y="2773776"/>
                  <a:pt x="1854275" y="2683583"/>
                </a:cubicBezTo>
                <a:cubicBezTo>
                  <a:pt x="1854275" y="2415911"/>
                  <a:pt x="1778206" y="2153574"/>
                  <a:pt x="1634695" y="1927604"/>
                </a:cubicBezTo>
                <a:cubicBezTo>
                  <a:pt x="1557450" y="1805649"/>
                  <a:pt x="1520200" y="1659933"/>
                  <a:pt x="1520200" y="1494820"/>
                </a:cubicBezTo>
                <a:cubicBezTo>
                  <a:pt x="1520200" y="1071007"/>
                  <a:pt x="1859765" y="726234"/>
                  <a:pt x="2280300" y="726234"/>
                </a:cubicBezTo>
                <a:close/>
                <a:moveTo>
                  <a:pt x="2280300" y="183375"/>
                </a:moveTo>
                <a:cubicBezTo>
                  <a:pt x="859891" y="183375"/>
                  <a:pt x="673836" y="1540644"/>
                  <a:pt x="651486" y="2029193"/>
                </a:cubicBezTo>
                <a:cubicBezTo>
                  <a:pt x="634038" y="2412032"/>
                  <a:pt x="217228" y="2680673"/>
                  <a:pt x="217228" y="2843604"/>
                </a:cubicBezTo>
                <a:cubicBezTo>
                  <a:pt x="217228" y="3006534"/>
                  <a:pt x="442689" y="2983501"/>
                  <a:pt x="597180" y="3060602"/>
                </a:cubicBezTo>
                <a:cubicBezTo>
                  <a:pt x="705793" y="3114912"/>
                  <a:pt x="684423" y="3789183"/>
                  <a:pt x="705793" y="3875012"/>
                </a:cubicBezTo>
                <a:cubicBezTo>
                  <a:pt x="749317" y="4048853"/>
                  <a:pt x="972230" y="4126439"/>
                  <a:pt x="1374728" y="4107770"/>
                </a:cubicBezTo>
                <a:cubicBezTo>
                  <a:pt x="1487851" y="4102679"/>
                  <a:pt x="1586074" y="4185356"/>
                  <a:pt x="1600190" y="4297856"/>
                </a:cubicBezTo>
                <a:lnTo>
                  <a:pt x="1683120" y="4960974"/>
                </a:lnTo>
                <a:lnTo>
                  <a:pt x="3420351" y="4526492"/>
                </a:lnTo>
                <a:cubicBezTo>
                  <a:pt x="3169207" y="4130804"/>
                  <a:pt x="3114900" y="3841311"/>
                  <a:pt x="3257431" y="3658014"/>
                </a:cubicBezTo>
                <a:cubicBezTo>
                  <a:pt x="3637579" y="3169222"/>
                  <a:pt x="4017531" y="2572053"/>
                  <a:pt x="4017531" y="2029193"/>
                </a:cubicBezTo>
                <a:cubicBezTo>
                  <a:pt x="4017531" y="1381108"/>
                  <a:pt x="3700512" y="183375"/>
                  <a:pt x="2280300" y="183375"/>
                </a:cubicBezTo>
                <a:close/>
                <a:moveTo>
                  <a:pt x="1912939" y="0"/>
                </a:moveTo>
                <a:lnTo>
                  <a:pt x="2671188" y="0"/>
                </a:lnTo>
                <a:lnTo>
                  <a:pt x="2783870" y="17974"/>
                </a:lnTo>
                <a:cubicBezTo>
                  <a:pt x="3251696" y="120533"/>
                  <a:pt x="3611945" y="371885"/>
                  <a:pt x="3861472" y="741751"/>
                </a:cubicBezTo>
                <a:cubicBezTo>
                  <a:pt x="4019173" y="975419"/>
                  <a:pt x="4125562" y="1248106"/>
                  <a:pt x="4183178" y="1527139"/>
                </a:cubicBezTo>
                <a:lnTo>
                  <a:pt x="4193323" y="1586420"/>
                </a:lnTo>
                <a:lnTo>
                  <a:pt x="4193323" y="2374915"/>
                </a:lnTo>
                <a:lnTo>
                  <a:pt x="4181474" y="2435967"/>
                </a:lnTo>
                <a:cubicBezTo>
                  <a:pt x="4075881" y="2850862"/>
                  <a:pt x="3816282" y="3293238"/>
                  <a:pt x="3428978" y="3791122"/>
                </a:cubicBezTo>
                <a:cubicBezTo>
                  <a:pt x="3358398" y="3881801"/>
                  <a:pt x="3396237" y="4083525"/>
                  <a:pt x="3603661" y="4410113"/>
                </a:cubicBezTo>
                <a:cubicBezTo>
                  <a:pt x="3683063" y="4535221"/>
                  <a:pt x="3616797" y="4701303"/>
                  <a:pt x="3473090" y="4737187"/>
                </a:cubicBezTo>
                <a:lnTo>
                  <a:pt x="1848307" y="5143499"/>
                </a:lnTo>
                <a:lnTo>
                  <a:pt x="1566640" y="5143499"/>
                </a:lnTo>
                <a:lnTo>
                  <a:pt x="1560318" y="5140058"/>
                </a:lnTo>
                <a:cubicBezTo>
                  <a:pt x="1511084" y="5106326"/>
                  <a:pt x="1475598" y="5052501"/>
                  <a:pt x="1467461" y="4987886"/>
                </a:cubicBezTo>
                <a:lnTo>
                  <a:pt x="1384727" y="4324769"/>
                </a:lnTo>
                <a:cubicBezTo>
                  <a:pt x="889495" y="4347559"/>
                  <a:pt x="572477" y="4237242"/>
                  <a:pt x="495036" y="3927868"/>
                </a:cubicBezTo>
                <a:cubicBezTo>
                  <a:pt x="484841" y="3886408"/>
                  <a:pt x="482292" y="3846402"/>
                  <a:pt x="478175" y="3728811"/>
                </a:cubicBezTo>
                <a:cubicBezTo>
                  <a:pt x="477979" y="3725417"/>
                  <a:pt x="475038" y="3637648"/>
                  <a:pt x="473862" y="3610008"/>
                </a:cubicBezTo>
                <a:cubicBezTo>
                  <a:pt x="472097" y="3562001"/>
                  <a:pt x="470333" y="3521269"/>
                  <a:pt x="468176" y="3482718"/>
                </a:cubicBezTo>
                <a:cubicBezTo>
                  <a:pt x="462491" y="3380644"/>
                  <a:pt x="454845" y="3300391"/>
                  <a:pt x="444454" y="3243414"/>
                </a:cubicBezTo>
                <a:cubicBezTo>
                  <a:pt x="436220" y="3232261"/>
                  <a:pt x="429554" y="3230321"/>
                  <a:pt x="422300" y="3228382"/>
                </a:cubicBezTo>
                <a:cubicBezTo>
                  <a:pt x="414654" y="3226442"/>
                  <a:pt x="406615" y="3224260"/>
                  <a:pt x="396421" y="3221835"/>
                </a:cubicBezTo>
                <a:cubicBezTo>
                  <a:pt x="382893" y="3218199"/>
                  <a:pt x="382893" y="3218199"/>
                  <a:pt x="368385" y="3214804"/>
                </a:cubicBezTo>
                <a:cubicBezTo>
                  <a:pt x="124298" y="3153463"/>
                  <a:pt x="0" y="3075392"/>
                  <a:pt x="0" y="2843604"/>
                </a:cubicBezTo>
                <a:cubicBezTo>
                  <a:pt x="0" y="2745409"/>
                  <a:pt x="38427" y="2666853"/>
                  <a:pt x="110182" y="2569386"/>
                </a:cubicBezTo>
                <a:cubicBezTo>
                  <a:pt x="139002" y="2530108"/>
                  <a:pt x="250361" y="2393120"/>
                  <a:pt x="263300" y="2376633"/>
                </a:cubicBezTo>
                <a:cubicBezTo>
                  <a:pt x="375835" y="2232372"/>
                  <a:pt x="429750" y="2124721"/>
                  <a:pt x="434651" y="2019253"/>
                </a:cubicBezTo>
                <a:cubicBezTo>
                  <a:pt x="453472" y="1603198"/>
                  <a:pt x="545617" y="1181324"/>
                  <a:pt x="752650" y="815943"/>
                </a:cubicBezTo>
                <a:cubicBezTo>
                  <a:pt x="980562" y="413890"/>
                  <a:pt x="1322063" y="136899"/>
                  <a:pt x="1781454" y="23532"/>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40" name="Google Shape;1240;p127"/>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41" name="Google Shape;1241;p127"/>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42" name="Google Shape;1242;p12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Recruiting">
  <p:cSld name="White Background_Recruiting">
    <p:bg>
      <p:bgPr>
        <a:solidFill>
          <a:schemeClr val="lt1"/>
        </a:solidFill>
      </p:bgPr>
    </p:bg>
    <p:spTree>
      <p:nvGrpSpPr>
        <p:cNvPr id="1243" name="Shape 1243"/>
        <p:cNvGrpSpPr/>
        <p:nvPr/>
      </p:nvGrpSpPr>
      <p:grpSpPr>
        <a:xfrm>
          <a:off x="0" y="0"/>
          <a:ext cx="0" cy="0"/>
          <a:chOff x="0" y="0"/>
          <a:chExt cx="0" cy="0"/>
        </a:xfrm>
      </p:grpSpPr>
      <p:sp>
        <p:nvSpPr>
          <p:cNvPr id="1244" name="Google Shape;1244;p128"/>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45" name="Google Shape;1245;p128"/>
          <p:cNvSpPr/>
          <p:nvPr/>
        </p:nvSpPr>
        <p:spPr>
          <a:xfrm>
            <a:off x="4512842" y="1"/>
            <a:ext cx="4631158" cy="5143499"/>
          </a:xfrm>
          <a:custGeom>
            <a:rect b="b" l="l" r="r" t="t"/>
            <a:pathLst>
              <a:path extrusionOk="0" h="5143499" w="4631158">
                <a:moveTo>
                  <a:pt x="1004319" y="3781892"/>
                </a:moveTo>
                <a:lnTo>
                  <a:pt x="221790" y="4564526"/>
                </a:lnTo>
                <a:lnTo>
                  <a:pt x="613660" y="4956568"/>
                </a:lnTo>
                <a:cubicBezTo>
                  <a:pt x="613660" y="4956568"/>
                  <a:pt x="1396189" y="4173936"/>
                  <a:pt x="1396189" y="4173936"/>
                </a:cubicBezTo>
                <a:close/>
                <a:moveTo>
                  <a:pt x="1299795" y="3159662"/>
                </a:moveTo>
                <a:lnTo>
                  <a:pt x="997537" y="3461813"/>
                </a:lnTo>
                <a:lnTo>
                  <a:pt x="1703049" y="4167152"/>
                </a:lnTo>
                <a:cubicBezTo>
                  <a:pt x="1703049" y="4167152"/>
                  <a:pt x="2002401" y="3867667"/>
                  <a:pt x="2002401" y="3867667"/>
                </a:cubicBezTo>
                <a:cubicBezTo>
                  <a:pt x="1715401" y="3691271"/>
                  <a:pt x="1473933" y="3448001"/>
                  <a:pt x="1299795" y="3159662"/>
                </a:cubicBezTo>
                <a:close/>
                <a:moveTo>
                  <a:pt x="2771124" y="2626358"/>
                </a:moveTo>
                <a:cubicBezTo>
                  <a:pt x="2464991" y="2626358"/>
                  <a:pt x="2216985" y="2874475"/>
                  <a:pt x="2216985" y="3180743"/>
                </a:cubicBezTo>
                <a:cubicBezTo>
                  <a:pt x="2216985" y="3180743"/>
                  <a:pt x="2216985" y="3204731"/>
                  <a:pt x="2216985" y="3204731"/>
                </a:cubicBezTo>
                <a:cubicBezTo>
                  <a:pt x="2462085" y="3397602"/>
                  <a:pt x="2770398" y="3513180"/>
                  <a:pt x="3103658" y="3513180"/>
                </a:cubicBezTo>
                <a:cubicBezTo>
                  <a:pt x="3487292" y="3513180"/>
                  <a:pt x="3837747" y="3360045"/>
                  <a:pt x="4097137" y="3112172"/>
                </a:cubicBezTo>
                <a:cubicBezTo>
                  <a:pt x="4063472" y="2838371"/>
                  <a:pt x="3829998" y="2626358"/>
                  <a:pt x="3547115" y="2626358"/>
                </a:cubicBezTo>
                <a:close/>
                <a:moveTo>
                  <a:pt x="3103658" y="1185392"/>
                </a:moveTo>
                <a:cubicBezTo>
                  <a:pt x="2858799" y="1185392"/>
                  <a:pt x="2660442" y="1383838"/>
                  <a:pt x="2660442" y="1628804"/>
                </a:cubicBezTo>
                <a:lnTo>
                  <a:pt x="2660442" y="1961241"/>
                </a:lnTo>
                <a:cubicBezTo>
                  <a:pt x="2660442" y="2206207"/>
                  <a:pt x="2858799" y="2404652"/>
                  <a:pt x="3103658" y="2404652"/>
                </a:cubicBezTo>
                <a:cubicBezTo>
                  <a:pt x="3348516" y="2404652"/>
                  <a:pt x="3547115" y="2206207"/>
                  <a:pt x="3547115" y="1961241"/>
                </a:cubicBezTo>
                <a:lnTo>
                  <a:pt x="3547115" y="1628804"/>
                </a:lnTo>
                <a:cubicBezTo>
                  <a:pt x="3547115" y="1383838"/>
                  <a:pt x="3348516" y="1185392"/>
                  <a:pt x="3103658" y="1185392"/>
                </a:cubicBezTo>
                <a:close/>
                <a:moveTo>
                  <a:pt x="3103658" y="631250"/>
                </a:moveTo>
                <a:cubicBezTo>
                  <a:pt x="2313135" y="631250"/>
                  <a:pt x="1662603" y="1281587"/>
                  <a:pt x="1662603" y="2072216"/>
                </a:cubicBezTo>
                <a:cubicBezTo>
                  <a:pt x="1662603" y="2429367"/>
                  <a:pt x="1795566" y="2757927"/>
                  <a:pt x="2013784" y="3010890"/>
                </a:cubicBezTo>
                <a:cubicBezTo>
                  <a:pt x="2080630" y="2712132"/>
                  <a:pt x="2319675" y="2478312"/>
                  <a:pt x="2621206" y="2419191"/>
                </a:cubicBezTo>
                <a:cubicBezTo>
                  <a:pt x="2508102" y="2299978"/>
                  <a:pt x="2438592" y="2138848"/>
                  <a:pt x="2438592" y="1961241"/>
                </a:cubicBezTo>
                <a:lnTo>
                  <a:pt x="2438592" y="1628804"/>
                </a:lnTo>
                <a:cubicBezTo>
                  <a:pt x="2438592" y="1261475"/>
                  <a:pt x="2736490" y="963687"/>
                  <a:pt x="3103658" y="963687"/>
                </a:cubicBezTo>
                <a:cubicBezTo>
                  <a:pt x="3471066" y="963687"/>
                  <a:pt x="3768722" y="1261475"/>
                  <a:pt x="3768722" y="1628804"/>
                </a:cubicBezTo>
                <a:lnTo>
                  <a:pt x="3768722" y="1961241"/>
                </a:lnTo>
                <a:cubicBezTo>
                  <a:pt x="3768722" y="2132548"/>
                  <a:pt x="3704056" y="2288590"/>
                  <a:pt x="3597976" y="2406348"/>
                </a:cubicBezTo>
                <a:cubicBezTo>
                  <a:pt x="3908710" y="2426460"/>
                  <a:pt x="4169554" y="2629508"/>
                  <a:pt x="4273938" y="2908882"/>
                </a:cubicBezTo>
                <a:cubicBezTo>
                  <a:pt x="4444202" y="2672395"/>
                  <a:pt x="4544712" y="2383088"/>
                  <a:pt x="4544712" y="2072216"/>
                </a:cubicBezTo>
                <a:cubicBezTo>
                  <a:pt x="4544712" y="1281587"/>
                  <a:pt x="3894421" y="631250"/>
                  <a:pt x="3103658" y="631250"/>
                </a:cubicBezTo>
                <a:close/>
                <a:moveTo>
                  <a:pt x="3103658" y="409544"/>
                </a:moveTo>
                <a:cubicBezTo>
                  <a:pt x="3752795" y="409544"/>
                  <a:pt x="4319303" y="788334"/>
                  <a:pt x="4592575" y="1335475"/>
                </a:cubicBezTo>
                <a:lnTo>
                  <a:pt x="4631158" y="1421042"/>
                </a:lnTo>
                <a:lnTo>
                  <a:pt x="4631158" y="2723286"/>
                </a:lnTo>
                <a:lnTo>
                  <a:pt x="4592575" y="2808849"/>
                </a:lnTo>
                <a:cubicBezTo>
                  <a:pt x="4319303" y="3355974"/>
                  <a:pt x="3752795" y="3734886"/>
                  <a:pt x="3103658" y="3734886"/>
                </a:cubicBezTo>
                <a:cubicBezTo>
                  <a:pt x="2190585" y="3734886"/>
                  <a:pt x="1440995" y="2985206"/>
                  <a:pt x="1440995" y="2072216"/>
                </a:cubicBezTo>
                <a:cubicBezTo>
                  <a:pt x="1440995" y="1158982"/>
                  <a:pt x="2190585" y="409544"/>
                  <a:pt x="3103658" y="409544"/>
                </a:cubicBezTo>
                <a:close/>
                <a:moveTo>
                  <a:pt x="2737720" y="0"/>
                </a:moveTo>
                <a:lnTo>
                  <a:pt x="3462600" y="0"/>
                </a:lnTo>
                <a:lnTo>
                  <a:pt x="3579323" y="20069"/>
                </a:lnTo>
                <a:cubicBezTo>
                  <a:pt x="3980573" y="112698"/>
                  <a:pt x="4337947" y="319975"/>
                  <a:pt x="4615104" y="605530"/>
                </a:cubicBezTo>
                <a:lnTo>
                  <a:pt x="4631158" y="623461"/>
                </a:lnTo>
                <a:lnTo>
                  <a:pt x="4631158" y="972813"/>
                </a:lnTo>
                <a:lnTo>
                  <a:pt x="4528600" y="839043"/>
                </a:lnTo>
                <a:cubicBezTo>
                  <a:pt x="4183043" y="440164"/>
                  <a:pt x="3672795" y="187839"/>
                  <a:pt x="3103658" y="187839"/>
                </a:cubicBezTo>
                <a:cubicBezTo>
                  <a:pt x="2062949" y="187839"/>
                  <a:pt x="1219387" y="1031532"/>
                  <a:pt x="1219387" y="2072216"/>
                </a:cubicBezTo>
                <a:cubicBezTo>
                  <a:pt x="1219387" y="3112899"/>
                  <a:pt x="2062949" y="3956591"/>
                  <a:pt x="3103658" y="3956591"/>
                </a:cubicBezTo>
                <a:cubicBezTo>
                  <a:pt x="3672795" y="3956591"/>
                  <a:pt x="4183043" y="3704266"/>
                  <a:pt x="4528600" y="3305388"/>
                </a:cubicBezTo>
                <a:lnTo>
                  <a:pt x="4631158" y="3171617"/>
                </a:lnTo>
                <a:lnTo>
                  <a:pt x="4631158" y="3518066"/>
                </a:lnTo>
                <a:lnTo>
                  <a:pt x="4574968" y="3579158"/>
                </a:lnTo>
                <a:cubicBezTo>
                  <a:pt x="4195349" y="3949848"/>
                  <a:pt x="3676199" y="4178297"/>
                  <a:pt x="3103658" y="4178297"/>
                </a:cubicBezTo>
                <a:cubicBezTo>
                  <a:pt x="2782508" y="4178297"/>
                  <a:pt x="2478312" y="4106333"/>
                  <a:pt x="2205844" y="3977914"/>
                </a:cubicBezTo>
                <a:lnTo>
                  <a:pt x="1859748" y="4323920"/>
                </a:lnTo>
                <a:cubicBezTo>
                  <a:pt x="1775464" y="4408241"/>
                  <a:pt x="1640078" y="4410422"/>
                  <a:pt x="1553131" y="4330462"/>
                </a:cubicBezTo>
                <a:lnTo>
                  <a:pt x="770359" y="5113338"/>
                </a:lnTo>
                <a:cubicBezTo>
                  <a:pt x="759551" y="5124151"/>
                  <a:pt x="747900" y="5133612"/>
                  <a:pt x="735615" y="5141721"/>
                </a:cubicBezTo>
                <a:lnTo>
                  <a:pt x="732235" y="5143499"/>
                </a:lnTo>
                <a:lnTo>
                  <a:pt x="495085" y="5143499"/>
                </a:lnTo>
                <a:lnTo>
                  <a:pt x="491705" y="5141721"/>
                </a:lnTo>
                <a:cubicBezTo>
                  <a:pt x="479420" y="5133612"/>
                  <a:pt x="467768" y="5124151"/>
                  <a:pt x="456960" y="5113338"/>
                </a:cubicBezTo>
                <a:lnTo>
                  <a:pt x="64847" y="4721294"/>
                </a:lnTo>
                <a:cubicBezTo>
                  <a:pt x="-21616" y="4634792"/>
                  <a:pt x="-21616" y="4494500"/>
                  <a:pt x="64847" y="4407756"/>
                </a:cubicBezTo>
                <a:lnTo>
                  <a:pt x="847377" y="3625608"/>
                </a:lnTo>
                <a:lnTo>
                  <a:pt x="840838" y="3618581"/>
                </a:lnTo>
                <a:cubicBezTo>
                  <a:pt x="754374" y="3531838"/>
                  <a:pt x="754374" y="3391545"/>
                  <a:pt x="840838" y="3305044"/>
                </a:cubicBezTo>
                <a:cubicBezTo>
                  <a:pt x="840838" y="3305044"/>
                  <a:pt x="1191050" y="2954919"/>
                  <a:pt x="1191050" y="2954919"/>
                </a:cubicBezTo>
                <a:cubicBezTo>
                  <a:pt x="1066805" y="2686448"/>
                  <a:pt x="997537" y="2387449"/>
                  <a:pt x="997537" y="2072216"/>
                </a:cubicBezTo>
                <a:cubicBezTo>
                  <a:pt x="997537" y="1054550"/>
                  <a:pt x="1719601" y="205330"/>
                  <a:pt x="2679247" y="8926"/>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46" name="Google Shape;1246;p128"/>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47" name="Google Shape;1247;p128"/>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48" name="Google Shape;1248;p12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Recruiting">
  <p:cSld name="Blue Background_Recruiting">
    <p:bg>
      <p:bgPr>
        <a:solidFill>
          <a:schemeClr val="dk2"/>
        </a:solidFill>
      </p:bgPr>
    </p:bg>
    <p:spTree>
      <p:nvGrpSpPr>
        <p:cNvPr id="1249" name="Shape 1249"/>
        <p:cNvGrpSpPr/>
        <p:nvPr/>
      </p:nvGrpSpPr>
      <p:grpSpPr>
        <a:xfrm>
          <a:off x="0" y="0"/>
          <a:ext cx="0" cy="0"/>
          <a:chOff x="0" y="0"/>
          <a:chExt cx="0" cy="0"/>
        </a:xfrm>
      </p:grpSpPr>
      <p:sp>
        <p:nvSpPr>
          <p:cNvPr id="1250" name="Google Shape;1250;p129"/>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51" name="Google Shape;1251;p12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2" name="Google Shape;1252;p129"/>
          <p:cNvSpPr/>
          <p:nvPr/>
        </p:nvSpPr>
        <p:spPr>
          <a:xfrm>
            <a:off x="4512842" y="1"/>
            <a:ext cx="4631158" cy="5143499"/>
          </a:xfrm>
          <a:custGeom>
            <a:rect b="b" l="l" r="r" t="t"/>
            <a:pathLst>
              <a:path extrusionOk="0" h="5143499" w="4631158">
                <a:moveTo>
                  <a:pt x="1004319" y="3781892"/>
                </a:moveTo>
                <a:lnTo>
                  <a:pt x="221790" y="4564526"/>
                </a:lnTo>
                <a:lnTo>
                  <a:pt x="613660" y="4956568"/>
                </a:lnTo>
                <a:cubicBezTo>
                  <a:pt x="613660" y="4956568"/>
                  <a:pt x="1396189" y="4173936"/>
                  <a:pt x="1396189" y="4173936"/>
                </a:cubicBezTo>
                <a:close/>
                <a:moveTo>
                  <a:pt x="1299795" y="3159662"/>
                </a:moveTo>
                <a:lnTo>
                  <a:pt x="997537" y="3461813"/>
                </a:lnTo>
                <a:lnTo>
                  <a:pt x="1703049" y="4167152"/>
                </a:lnTo>
                <a:cubicBezTo>
                  <a:pt x="1703049" y="4167152"/>
                  <a:pt x="2002401" y="3867667"/>
                  <a:pt x="2002401" y="3867667"/>
                </a:cubicBezTo>
                <a:cubicBezTo>
                  <a:pt x="1715401" y="3691271"/>
                  <a:pt x="1473933" y="3448001"/>
                  <a:pt x="1299795" y="3159662"/>
                </a:cubicBezTo>
                <a:close/>
                <a:moveTo>
                  <a:pt x="2771124" y="2626358"/>
                </a:moveTo>
                <a:cubicBezTo>
                  <a:pt x="2464991" y="2626358"/>
                  <a:pt x="2216985" y="2874475"/>
                  <a:pt x="2216985" y="3180743"/>
                </a:cubicBezTo>
                <a:cubicBezTo>
                  <a:pt x="2216985" y="3180743"/>
                  <a:pt x="2216985" y="3204731"/>
                  <a:pt x="2216985" y="3204731"/>
                </a:cubicBezTo>
                <a:cubicBezTo>
                  <a:pt x="2462085" y="3397602"/>
                  <a:pt x="2770398" y="3513180"/>
                  <a:pt x="3103658" y="3513180"/>
                </a:cubicBezTo>
                <a:cubicBezTo>
                  <a:pt x="3487292" y="3513180"/>
                  <a:pt x="3837747" y="3360045"/>
                  <a:pt x="4097137" y="3112172"/>
                </a:cubicBezTo>
                <a:cubicBezTo>
                  <a:pt x="4063472" y="2838371"/>
                  <a:pt x="3829998" y="2626358"/>
                  <a:pt x="3547115" y="2626358"/>
                </a:cubicBezTo>
                <a:close/>
                <a:moveTo>
                  <a:pt x="3103658" y="1185392"/>
                </a:moveTo>
                <a:cubicBezTo>
                  <a:pt x="2858799" y="1185392"/>
                  <a:pt x="2660442" y="1383838"/>
                  <a:pt x="2660442" y="1628804"/>
                </a:cubicBezTo>
                <a:lnTo>
                  <a:pt x="2660442" y="1961241"/>
                </a:lnTo>
                <a:cubicBezTo>
                  <a:pt x="2660442" y="2206207"/>
                  <a:pt x="2858799" y="2404652"/>
                  <a:pt x="3103658" y="2404652"/>
                </a:cubicBezTo>
                <a:cubicBezTo>
                  <a:pt x="3348516" y="2404652"/>
                  <a:pt x="3547115" y="2206207"/>
                  <a:pt x="3547115" y="1961241"/>
                </a:cubicBezTo>
                <a:lnTo>
                  <a:pt x="3547115" y="1628804"/>
                </a:lnTo>
                <a:cubicBezTo>
                  <a:pt x="3547115" y="1383838"/>
                  <a:pt x="3348516" y="1185392"/>
                  <a:pt x="3103658" y="1185392"/>
                </a:cubicBezTo>
                <a:close/>
                <a:moveTo>
                  <a:pt x="3103658" y="631250"/>
                </a:moveTo>
                <a:cubicBezTo>
                  <a:pt x="2313135" y="631250"/>
                  <a:pt x="1662603" y="1281587"/>
                  <a:pt x="1662603" y="2072216"/>
                </a:cubicBezTo>
                <a:cubicBezTo>
                  <a:pt x="1662603" y="2429367"/>
                  <a:pt x="1795566" y="2757927"/>
                  <a:pt x="2013784" y="3010890"/>
                </a:cubicBezTo>
                <a:cubicBezTo>
                  <a:pt x="2080630" y="2712132"/>
                  <a:pt x="2319675" y="2478312"/>
                  <a:pt x="2621206" y="2419191"/>
                </a:cubicBezTo>
                <a:cubicBezTo>
                  <a:pt x="2508102" y="2299978"/>
                  <a:pt x="2438592" y="2138848"/>
                  <a:pt x="2438592" y="1961241"/>
                </a:cubicBezTo>
                <a:lnTo>
                  <a:pt x="2438592" y="1628804"/>
                </a:lnTo>
                <a:cubicBezTo>
                  <a:pt x="2438592" y="1261475"/>
                  <a:pt x="2736490" y="963687"/>
                  <a:pt x="3103658" y="963687"/>
                </a:cubicBezTo>
                <a:cubicBezTo>
                  <a:pt x="3471066" y="963687"/>
                  <a:pt x="3768722" y="1261475"/>
                  <a:pt x="3768722" y="1628804"/>
                </a:cubicBezTo>
                <a:lnTo>
                  <a:pt x="3768722" y="1961241"/>
                </a:lnTo>
                <a:cubicBezTo>
                  <a:pt x="3768722" y="2132548"/>
                  <a:pt x="3704056" y="2288590"/>
                  <a:pt x="3597976" y="2406348"/>
                </a:cubicBezTo>
                <a:cubicBezTo>
                  <a:pt x="3908710" y="2426460"/>
                  <a:pt x="4169554" y="2629508"/>
                  <a:pt x="4273938" y="2908882"/>
                </a:cubicBezTo>
                <a:cubicBezTo>
                  <a:pt x="4444202" y="2672395"/>
                  <a:pt x="4544712" y="2383088"/>
                  <a:pt x="4544712" y="2072216"/>
                </a:cubicBezTo>
                <a:cubicBezTo>
                  <a:pt x="4544712" y="1281587"/>
                  <a:pt x="3894421" y="631250"/>
                  <a:pt x="3103658" y="631250"/>
                </a:cubicBezTo>
                <a:close/>
                <a:moveTo>
                  <a:pt x="3103658" y="409544"/>
                </a:moveTo>
                <a:cubicBezTo>
                  <a:pt x="3752795" y="409544"/>
                  <a:pt x="4319303" y="788334"/>
                  <a:pt x="4592575" y="1335475"/>
                </a:cubicBezTo>
                <a:lnTo>
                  <a:pt x="4631158" y="1421042"/>
                </a:lnTo>
                <a:lnTo>
                  <a:pt x="4631158" y="2723286"/>
                </a:lnTo>
                <a:lnTo>
                  <a:pt x="4592575" y="2808849"/>
                </a:lnTo>
                <a:cubicBezTo>
                  <a:pt x="4319303" y="3355974"/>
                  <a:pt x="3752795" y="3734886"/>
                  <a:pt x="3103658" y="3734886"/>
                </a:cubicBezTo>
                <a:cubicBezTo>
                  <a:pt x="2190585" y="3734886"/>
                  <a:pt x="1440995" y="2985206"/>
                  <a:pt x="1440995" y="2072216"/>
                </a:cubicBezTo>
                <a:cubicBezTo>
                  <a:pt x="1440995" y="1158982"/>
                  <a:pt x="2190585" y="409544"/>
                  <a:pt x="3103658" y="409544"/>
                </a:cubicBezTo>
                <a:close/>
                <a:moveTo>
                  <a:pt x="2737720" y="0"/>
                </a:moveTo>
                <a:lnTo>
                  <a:pt x="3462600" y="0"/>
                </a:lnTo>
                <a:lnTo>
                  <a:pt x="3579323" y="20069"/>
                </a:lnTo>
                <a:cubicBezTo>
                  <a:pt x="3980573" y="112698"/>
                  <a:pt x="4337947" y="319975"/>
                  <a:pt x="4615104" y="605530"/>
                </a:cubicBezTo>
                <a:lnTo>
                  <a:pt x="4631158" y="623461"/>
                </a:lnTo>
                <a:lnTo>
                  <a:pt x="4631158" y="972813"/>
                </a:lnTo>
                <a:lnTo>
                  <a:pt x="4528600" y="839043"/>
                </a:lnTo>
                <a:cubicBezTo>
                  <a:pt x="4183043" y="440164"/>
                  <a:pt x="3672795" y="187839"/>
                  <a:pt x="3103658" y="187839"/>
                </a:cubicBezTo>
                <a:cubicBezTo>
                  <a:pt x="2062949" y="187839"/>
                  <a:pt x="1219387" y="1031532"/>
                  <a:pt x="1219387" y="2072216"/>
                </a:cubicBezTo>
                <a:cubicBezTo>
                  <a:pt x="1219387" y="3112899"/>
                  <a:pt x="2062949" y="3956591"/>
                  <a:pt x="3103658" y="3956591"/>
                </a:cubicBezTo>
                <a:cubicBezTo>
                  <a:pt x="3672795" y="3956591"/>
                  <a:pt x="4183043" y="3704266"/>
                  <a:pt x="4528600" y="3305388"/>
                </a:cubicBezTo>
                <a:lnTo>
                  <a:pt x="4631158" y="3171617"/>
                </a:lnTo>
                <a:lnTo>
                  <a:pt x="4631158" y="3518066"/>
                </a:lnTo>
                <a:lnTo>
                  <a:pt x="4574968" y="3579158"/>
                </a:lnTo>
                <a:cubicBezTo>
                  <a:pt x="4195349" y="3949848"/>
                  <a:pt x="3676199" y="4178297"/>
                  <a:pt x="3103658" y="4178297"/>
                </a:cubicBezTo>
                <a:cubicBezTo>
                  <a:pt x="2782508" y="4178297"/>
                  <a:pt x="2478312" y="4106333"/>
                  <a:pt x="2205844" y="3977914"/>
                </a:cubicBezTo>
                <a:lnTo>
                  <a:pt x="1859748" y="4323920"/>
                </a:lnTo>
                <a:cubicBezTo>
                  <a:pt x="1775464" y="4408241"/>
                  <a:pt x="1640078" y="4410422"/>
                  <a:pt x="1553131" y="4330462"/>
                </a:cubicBezTo>
                <a:lnTo>
                  <a:pt x="770359" y="5113338"/>
                </a:lnTo>
                <a:cubicBezTo>
                  <a:pt x="759551" y="5124151"/>
                  <a:pt x="747900" y="5133612"/>
                  <a:pt x="735615" y="5141721"/>
                </a:cubicBezTo>
                <a:lnTo>
                  <a:pt x="732235" y="5143499"/>
                </a:lnTo>
                <a:lnTo>
                  <a:pt x="495085" y="5143499"/>
                </a:lnTo>
                <a:lnTo>
                  <a:pt x="491705" y="5141721"/>
                </a:lnTo>
                <a:cubicBezTo>
                  <a:pt x="479420" y="5133612"/>
                  <a:pt x="467768" y="5124151"/>
                  <a:pt x="456960" y="5113338"/>
                </a:cubicBezTo>
                <a:lnTo>
                  <a:pt x="64847" y="4721294"/>
                </a:lnTo>
                <a:cubicBezTo>
                  <a:pt x="-21616" y="4634792"/>
                  <a:pt x="-21616" y="4494500"/>
                  <a:pt x="64847" y="4407756"/>
                </a:cubicBezTo>
                <a:lnTo>
                  <a:pt x="847377" y="3625608"/>
                </a:lnTo>
                <a:lnTo>
                  <a:pt x="840838" y="3618581"/>
                </a:lnTo>
                <a:cubicBezTo>
                  <a:pt x="754374" y="3531838"/>
                  <a:pt x="754374" y="3391545"/>
                  <a:pt x="840838" y="3305044"/>
                </a:cubicBezTo>
                <a:cubicBezTo>
                  <a:pt x="840838" y="3305044"/>
                  <a:pt x="1191050" y="2954919"/>
                  <a:pt x="1191050" y="2954919"/>
                </a:cubicBezTo>
                <a:cubicBezTo>
                  <a:pt x="1066805" y="2686448"/>
                  <a:pt x="997537" y="2387449"/>
                  <a:pt x="997537" y="2072216"/>
                </a:cubicBezTo>
                <a:cubicBezTo>
                  <a:pt x="997537" y="1054550"/>
                  <a:pt x="1719601" y="205330"/>
                  <a:pt x="2679247" y="8926"/>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53" name="Google Shape;1253;p129"/>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54" name="Google Shape;1254;p129"/>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Protection">
  <p:cSld name="White Background_Protection">
    <p:bg>
      <p:bgPr>
        <a:solidFill>
          <a:schemeClr val="lt1"/>
        </a:solidFill>
      </p:bgPr>
    </p:bg>
    <p:spTree>
      <p:nvGrpSpPr>
        <p:cNvPr id="1255" name="Shape 1255"/>
        <p:cNvGrpSpPr/>
        <p:nvPr/>
      </p:nvGrpSpPr>
      <p:grpSpPr>
        <a:xfrm>
          <a:off x="0" y="0"/>
          <a:ext cx="0" cy="0"/>
          <a:chOff x="0" y="0"/>
          <a:chExt cx="0" cy="0"/>
        </a:xfrm>
      </p:grpSpPr>
      <p:sp>
        <p:nvSpPr>
          <p:cNvPr id="1256" name="Google Shape;1256;p130"/>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57" name="Google Shape;1257;p130"/>
          <p:cNvSpPr/>
          <p:nvPr/>
        </p:nvSpPr>
        <p:spPr>
          <a:xfrm>
            <a:off x="5136572" y="0"/>
            <a:ext cx="4007429" cy="5143500"/>
          </a:xfrm>
          <a:custGeom>
            <a:rect b="b" l="l" r="r" t="t"/>
            <a:pathLst>
              <a:path extrusionOk="0" h="5143500" w="4007429">
                <a:moveTo>
                  <a:pt x="3119773" y="1557048"/>
                </a:moveTo>
                <a:cubicBezTo>
                  <a:pt x="3130869" y="1556451"/>
                  <a:pt x="3142076" y="1557443"/>
                  <a:pt x="3153026" y="1560077"/>
                </a:cubicBezTo>
                <a:cubicBezTo>
                  <a:pt x="3167628" y="1563588"/>
                  <a:pt x="3181774" y="1570018"/>
                  <a:pt x="3194597" y="1579494"/>
                </a:cubicBezTo>
                <a:cubicBezTo>
                  <a:pt x="3246093" y="1617646"/>
                  <a:pt x="3256880" y="1690258"/>
                  <a:pt x="3218818" y="1741454"/>
                </a:cubicBezTo>
                <a:lnTo>
                  <a:pt x="2061273" y="3304443"/>
                </a:lnTo>
                <a:cubicBezTo>
                  <a:pt x="2023211" y="3355887"/>
                  <a:pt x="1950750" y="3366717"/>
                  <a:pt x="1899254" y="3328566"/>
                </a:cubicBezTo>
                <a:cubicBezTo>
                  <a:pt x="1891112" y="3322657"/>
                  <a:pt x="1883987" y="3315766"/>
                  <a:pt x="1877678" y="3307889"/>
                </a:cubicBezTo>
                <a:lnTo>
                  <a:pt x="1414619" y="2728968"/>
                </a:lnTo>
                <a:cubicBezTo>
                  <a:pt x="1374725" y="2679001"/>
                  <a:pt x="1382663" y="2606144"/>
                  <a:pt x="1432734" y="2566270"/>
                </a:cubicBezTo>
                <a:cubicBezTo>
                  <a:pt x="1482603" y="2526395"/>
                  <a:pt x="1555470" y="2534518"/>
                  <a:pt x="1595365" y="2584238"/>
                </a:cubicBezTo>
                <a:lnTo>
                  <a:pt x="1964591" y="3045750"/>
                </a:lnTo>
                <a:lnTo>
                  <a:pt x="3032780" y="1603862"/>
                </a:lnTo>
                <a:cubicBezTo>
                  <a:pt x="3054191" y="1574925"/>
                  <a:pt x="3086485" y="1558839"/>
                  <a:pt x="3119773" y="1557048"/>
                </a:cubicBezTo>
                <a:close/>
                <a:moveTo>
                  <a:pt x="2198461" y="736958"/>
                </a:moveTo>
                <a:lnTo>
                  <a:pt x="812541" y="1231945"/>
                </a:lnTo>
                <a:lnTo>
                  <a:pt x="814780" y="1255328"/>
                </a:lnTo>
                <a:cubicBezTo>
                  <a:pt x="866683" y="1766069"/>
                  <a:pt x="937109" y="2274840"/>
                  <a:pt x="1025853" y="2780412"/>
                </a:cubicBezTo>
                <a:cubicBezTo>
                  <a:pt x="1095465" y="3175220"/>
                  <a:pt x="1312441" y="3484618"/>
                  <a:pt x="1702631" y="3827245"/>
                </a:cubicBezTo>
                <a:cubicBezTo>
                  <a:pt x="1755552" y="3873765"/>
                  <a:pt x="1810509" y="3920286"/>
                  <a:pt x="1881342" y="3978375"/>
                </a:cubicBezTo>
                <a:cubicBezTo>
                  <a:pt x="1891723" y="3986990"/>
                  <a:pt x="2020157" y="4092092"/>
                  <a:pt x="2056388" y="4122120"/>
                </a:cubicBezTo>
                <a:cubicBezTo>
                  <a:pt x="2112973" y="4169133"/>
                  <a:pt x="2161620" y="4210732"/>
                  <a:pt x="2204364" y="4249375"/>
                </a:cubicBezTo>
                <a:cubicBezTo>
                  <a:pt x="2359463" y="4113013"/>
                  <a:pt x="2516394" y="3978621"/>
                  <a:pt x="2674954" y="3846198"/>
                </a:cubicBezTo>
                <a:cubicBezTo>
                  <a:pt x="3075728" y="3490772"/>
                  <a:pt x="3299013" y="3173743"/>
                  <a:pt x="3371069" y="2779180"/>
                </a:cubicBezTo>
                <a:cubicBezTo>
                  <a:pt x="3441087" y="2394710"/>
                  <a:pt x="3498079" y="2002117"/>
                  <a:pt x="3542655" y="1622569"/>
                </a:cubicBezTo>
                <a:cubicBezTo>
                  <a:pt x="3558123" y="1492607"/>
                  <a:pt x="3572167" y="1362399"/>
                  <a:pt x="3584787" y="1232191"/>
                </a:cubicBezTo>
                <a:close/>
                <a:moveTo>
                  <a:pt x="0" y="685268"/>
                </a:moveTo>
                <a:lnTo>
                  <a:pt x="3" y="685496"/>
                </a:lnTo>
                <a:lnTo>
                  <a:pt x="0" y="685514"/>
                </a:lnTo>
                <a:cubicBezTo>
                  <a:pt x="0" y="685514"/>
                  <a:pt x="0" y="685268"/>
                  <a:pt x="0" y="685268"/>
                </a:cubicBezTo>
                <a:close/>
                <a:moveTo>
                  <a:pt x="2198385" y="515677"/>
                </a:moveTo>
                <a:cubicBezTo>
                  <a:pt x="2218459" y="515677"/>
                  <a:pt x="2238558" y="518631"/>
                  <a:pt x="2258098" y="524538"/>
                </a:cubicBezTo>
                <a:lnTo>
                  <a:pt x="3759631" y="1060877"/>
                </a:lnTo>
                <a:cubicBezTo>
                  <a:pt x="3793621" y="1074907"/>
                  <a:pt x="3815197" y="1108629"/>
                  <a:pt x="3813568" y="1145549"/>
                </a:cubicBezTo>
                <a:cubicBezTo>
                  <a:pt x="3813568" y="1145549"/>
                  <a:pt x="3749656" y="1928766"/>
                  <a:pt x="3587637" y="2818563"/>
                </a:cubicBezTo>
                <a:cubicBezTo>
                  <a:pt x="3425617" y="3708606"/>
                  <a:pt x="2568298" y="4159042"/>
                  <a:pt x="2198461" y="4555080"/>
                </a:cubicBezTo>
                <a:cubicBezTo>
                  <a:pt x="1857934" y="4159042"/>
                  <a:pt x="971101" y="3738143"/>
                  <a:pt x="809081" y="2818563"/>
                </a:cubicBezTo>
                <a:cubicBezTo>
                  <a:pt x="647061" y="1899230"/>
                  <a:pt x="583352" y="1145057"/>
                  <a:pt x="583352" y="1145057"/>
                </a:cubicBezTo>
                <a:cubicBezTo>
                  <a:pt x="581318" y="1108383"/>
                  <a:pt x="603096" y="1074415"/>
                  <a:pt x="637291" y="1060877"/>
                </a:cubicBezTo>
                <a:lnTo>
                  <a:pt x="2138823" y="524538"/>
                </a:lnTo>
                <a:cubicBezTo>
                  <a:pt x="2158262" y="518631"/>
                  <a:pt x="2178311" y="515677"/>
                  <a:pt x="2198385" y="515677"/>
                </a:cubicBezTo>
                <a:close/>
                <a:moveTo>
                  <a:pt x="1958697" y="0"/>
                </a:moveTo>
                <a:lnTo>
                  <a:pt x="2437818" y="0"/>
                </a:lnTo>
                <a:lnTo>
                  <a:pt x="4007429" y="495821"/>
                </a:lnTo>
                <a:lnTo>
                  <a:pt x="4007429" y="738589"/>
                </a:lnTo>
                <a:lnTo>
                  <a:pt x="2197971" y="167258"/>
                </a:lnTo>
                <a:lnTo>
                  <a:pt x="2204567" y="165174"/>
                </a:lnTo>
                <a:cubicBezTo>
                  <a:pt x="2201107" y="166404"/>
                  <a:pt x="2199682" y="167142"/>
                  <a:pt x="2192151" y="165174"/>
                </a:cubicBezTo>
                <a:cubicBezTo>
                  <a:pt x="2192151" y="165174"/>
                  <a:pt x="2192151" y="165420"/>
                  <a:pt x="2192151" y="165420"/>
                </a:cubicBezTo>
                <a:lnTo>
                  <a:pt x="2197971" y="167258"/>
                </a:lnTo>
                <a:lnTo>
                  <a:pt x="233870" y="787662"/>
                </a:lnTo>
                <a:lnTo>
                  <a:pt x="236313" y="858304"/>
                </a:lnTo>
                <a:cubicBezTo>
                  <a:pt x="241809" y="1001311"/>
                  <a:pt x="250561" y="1163025"/>
                  <a:pt x="263384" y="1340246"/>
                </a:cubicBezTo>
                <a:cubicBezTo>
                  <a:pt x="300429" y="1846556"/>
                  <a:pt x="363323" y="2373296"/>
                  <a:pt x="457971" y="2892897"/>
                </a:cubicBezTo>
                <a:cubicBezTo>
                  <a:pt x="553432" y="3417422"/>
                  <a:pt x="867701" y="3839799"/>
                  <a:pt x="1428664" y="4306971"/>
                </a:cubicBezTo>
                <a:cubicBezTo>
                  <a:pt x="1506010" y="4371461"/>
                  <a:pt x="1586205" y="4435458"/>
                  <a:pt x="1689198" y="4515945"/>
                </a:cubicBezTo>
                <a:cubicBezTo>
                  <a:pt x="1702428" y="4526036"/>
                  <a:pt x="1889280" y="4671013"/>
                  <a:pt x="1941387" y="4712118"/>
                </a:cubicBezTo>
                <a:cubicBezTo>
                  <a:pt x="2031963" y="4782514"/>
                  <a:pt x="2120097" y="4855617"/>
                  <a:pt x="2205789" y="4931429"/>
                </a:cubicBezTo>
                <a:cubicBezTo>
                  <a:pt x="2485252" y="4691934"/>
                  <a:pt x="2956655" y="4318294"/>
                  <a:pt x="2945054" y="4328140"/>
                </a:cubicBezTo>
                <a:cubicBezTo>
                  <a:pt x="3518229" y="3845213"/>
                  <a:pt x="3840436" y="3414222"/>
                  <a:pt x="3938747" y="2891667"/>
                </a:cubicBezTo>
                <a:cubicBezTo>
                  <a:pt x="3962358" y="2766136"/>
                  <a:pt x="3983997" y="2639343"/>
                  <a:pt x="4003750" y="2511777"/>
                </a:cubicBezTo>
                <a:lnTo>
                  <a:pt x="4007429" y="2485429"/>
                </a:lnTo>
                <a:lnTo>
                  <a:pt x="4007429" y="3412895"/>
                </a:lnTo>
                <a:lnTo>
                  <a:pt x="3946086" y="3537629"/>
                </a:lnTo>
                <a:cubicBezTo>
                  <a:pt x="3560446" y="4234835"/>
                  <a:pt x="2823861" y="4699073"/>
                  <a:pt x="2372420" y="5087600"/>
                </a:cubicBezTo>
                <a:lnTo>
                  <a:pt x="2309724" y="5143500"/>
                </a:lnTo>
                <a:lnTo>
                  <a:pt x="2093657" y="5143500"/>
                </a:lnTo>
                <a:lnTo>
                  <a:pt x="1990111" y="5050507"/>
                </a:lnTo>
                <a:cubicBezTo>
                  <a:pt x="1431488" y="4572834"/>
                  <a:pt x="422554" y="3991113"/>
                  <a:pt x="230206" y="2934496"/>
                </a:cubicBezTo>
                <a:cubicBezTo>
                  <a:pt x="24120" y="1802174"/>
                  <a:pt x="2117" y="816095"/>
                  <a:pt x="170" y="697258"/>
                </a:cubicBezTo>
                <a:lnTo>
                  <a:pt x="3" y="685496"/>
                </a:lnTo>
                <a:lnTo>
                  <a:pt x="4806" y="657443"/>
                </a:lnTo>
                <a:cubicBezTo>
                  <a:pt x="13765" y="630732"/>
                  <a:pt x="34602" y="608903"/>
                  <a:pt x="62081" y="599118"/>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58" name="Google Shape;1258;p130"/>
          <p:cNvSpPr txBox="1"/>
          <p:nvPr>
            <p:ph idx="1" type="body"/>
          </p:nvPr>
        </p:nvSpPr>
        <p:spPr>
          <a:xfrm>
            <a:off x="628652" y="2833688"/>
            <a:ext cx="4389120" cy="156248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59" name="Google Shape;1259;p130"/>
          <p:cNvSpPr txBox="1"/>
          <p:nvPr>
            <p:ph idx="2" type="body"/>
          </p:nvPr>
        </p:nvSpPr>
        <p:spPr>
          <a:xfrm>
            <a:off x="628652" y="737702"/>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60" name="Google Shape;1260;p13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Three">
  <p:cSld name="Intro_Three">
    <p:bg>
      <p:bgPr>
        <a:solidFill>
          <a:schemeClr val="dk2"/>
        </a:solidFill>
      </p:bgPr>
    </p:bg>
    <p:spTree>
      <p:nvGrpSpPr>
        <p:cNvPr id="96" name="Shape 96"/>
        <p:cNvGrpSpPr/>
        <p:nvPr/>
      </p:nvGrpSpPr>
      <p:grpSpPr>
        <a:xfrm>
          <a:off x="0" y="0"/>
          <a:ext cx="0" cy="0"/>
          <a:chOff x="0" y="0"/>
          <a:chExt cx="0" cy="0"/>
        </a:xfrm>
      </p:grpSpPr>
      <p:sp>
        <p:nvSpPr>
          <p:cNvPr id="97" name="Google Shape;97;p14"/>
          <p:cNvSpPr/>
          <p:nvPr/>
        </p:nvSpPr>
        <p:spPr>
          <a:xfrm>
            <a:off x="0" y="3522727"/>
            <a:ext cx="2212821" cy="1622919"/>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rgbClr val="0875E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98" name="Google Shape;98;p14"/>
          <p:cNvSpPr/>
          <p:nvPr/>
        </p:nvSpPr>
        <p:spPr>
          <a:xfrm rot="10800000">
            <a:off x="0" y="0"/>
            <a:ext cx="849328" cy="849328"/>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99" name="Google Shape;99;p14"/>
          <p:cNvSpPr/>
          <p:nvPr/>
        </p:nvSpPr>
        <p:spPr>
          <a:xfrm>
            <a:off x="979009" y="1026141"/>
            <a:ext cx="1234440" cy="123444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0" name="Google Shape;100;p14"/>
          <p:cNvSpPr/>
          <p:nvPr/>
        </p:nvSpPr>
        <p:spPr>
          <a:xfrm>
            <a:off x="3943856" y="1026141"/>
            <a:ext cx="1234440" cy="123444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1" name="Google Shape;101;p14"/>
          <p:cNvSpPr/>
          <p:nvPr/>
        </p:nvSpPr>
        <p:spPr>
          <a:xfrm>
            <a:off x="6909186" y="1026141"/>
            <a:ext cx="1234440" cy="123444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02" name="Google Shape;102;p14"/>
          <p:cNvSpPr/>
          <p:nvPr>
            <p:ph idx="2" type="pic"/>
          </p:nvPr>
        </p:nvSpPr>
        <p:spPr>
          <a:xfrm>
            <a:off x="979009" y="1027033"/>
            <a:ext cx="1234440" cy="1233548"/>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03" name="Google Shape;103;p14"/>
          <p:cNvSpPr/>
          <p:nvPr>
            <p:ph idx="3" type="pic"/>
          </p:nvPr>
        </p:nvSpPr>
        <p:spPr>
          <a:xfrm>
            <a:off x="6909186" y="1027033"/>
            <a:ext cx="1234440" cy="1233548"/>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04" name="Google Shape;104;p14"/>
          <p:cNvSpPr/>
          <p:nvPr>
            <p:ph idx="4" type="pic"/>
          </p:nvPr>
        </p:nvSpPr>
        <p:spPr>
          <a:xfrm>
            <a:off x="3943856" y="1027033"/>
            <a:ext cx="1234440" cy="1233548"/>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05" name="Google Shape;105;p1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4"/>
          <p:cNvSpPr txBox="1"/>
          <p:nvPr>
            <p:ph idx="1" type="body"/>
          </p:nvPr>
        </p:nvSpPr>
        <p:spPr>
          <a:xfrm>
            <a:off x="224629" y="2443469"/>
            <a:ext cx="2743200" cy="41148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2000"/>
              <a:buFont typeface="Arial"/>
              <a:buNone/>
              <a:defRPr b="0" sz="2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7" name="Google Shape;107;p14"/>
          <p:cNvSpPr txBox="1"/>
          <p:nvPr>
            <p:ph idx="5" type="body"/>
          </p:nvPr>
        </p:nvSpPr>
        <p:spPr>
          <a:xfrm>
            <a:off x="224629" y="2933314"/>
            <a:ext cx="2743200" cy="33855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8" name="Google Shape;108;p14"/>
          <p:cNvSpPr txBox="1"/>
          <p:nvPr>
            <p:ph idx="6" type="body"/>
          </p:nvPr>
        </p:nvSpPr>
        <p:spPr>
          <a:xfrm>
            <a:off x="224629" y="3636292"/>
            <a:ext cx="2743200" cy="307777"/>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9" name="Google Shape;109;p14"/>
          <p:cNvSpPr txBox="1"/>
          <p:nvPr>
            <p:ph idx="7" type="body"/>
          </p:nvPr>
        </p:nvSpPr>
        <p:spPr>
          <a:xfrm>
            <a:off x="3200400" y="2443469"/>
            <a:ext cx="2743200" cy="41148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2000"/>
              <a:buFont typeface="Arial"/>
              <a:buNone/>
              <a:defRPr b="0" sz="2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0" name="Google Shape;110;p14"/>
          <p:cNvSpPr txBox="1"/>
          <p:nvPr>
            <p:ph idx="8" type="body"/>
          </p:nvPr>
        </p:nvSpPr>
        <p:spPr>
          <a:xfrm>
            <a:off x="3200400" y="2933314"/>
            <a:ext cx="2743200" cy="33855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1" name="Google Shape;111;p14"/>
          <p:cNvSpPr txBox="1"/>
          <p:nvPr>
            <p:ph idx="9" type="body"/>
          </p:nvPr>
        </p:nvSpPr>
        <p:spPr>
          <a:xfrm>
            <a:off x="3200400" y="3636292"/>
            <a:ext cx="2743200" cy="307777"/>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2" name="Google Shape;112;p14"/>
          <p:cNvSpPr txBox="1"/>
          <p:nvPr>
            <p:ph idx="13" type="body"/>
          </p:nvPr>
        </p:nvSpPr>
        <p:spPr>
          <a:xfrm>
            <a:off x="6154806" y="2443469"/>
            <a:ext cx="2743200" cy="41148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2000"/>
              <a:buFont typeface="Arial"/>
              <a:buNone/>
              <a:defRPr b="0" sz="2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3" name="Google Shape;113;p14"/>
          <p:cNvSpPr txBox="1"/>
          <p:nvPr>
            <p:ph idx="14" type="body"/>
          </p:nvPr>
        </p:nvSpPr>
        <p:spPr>
          <a:xfrm>
            <a:off x="6154806" y="2933314"/>
            <a:ext cx="2743200" cy="33855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4" name="Google Shape;114;p14"/>
          <p:cNvSpPr txBox="1"/>
          <p:nvPr>
            <p:ph idx="15" type="body"/>
          </p:nvPr>
        </p:nvSpPr>
        <p:spPr>
          <a:xfrm>
            <a:off x="6154806" y="3636292"/>
            <a:ext cx="2743200" cy="307777"/>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115" name="Google Shape;115;p14"/>
          <p:cNvGrpSpPr/>
          <p:nvPr/>
        </p:nvGrpSpPr>
        <p:grpSpPr>
          <a:xfrm>
            <a:off x="1250542" y="2885623"/>
            <a:ext cx="691374" cy="18288"/>
            <a:chOff x="3842851" y="2453321"/>
            <a:chExt cx="691374" cy="18288"/>
          </a:xfrm>
        </p:grpSpPr>
        <p:sp>
          <p:nvSpPr>
            <p:cNvPr id="116" name="Google Shape;116;p14"/>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7" name="Google Shape;117;p14"/>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18" name="Google Shape;118;p14"/>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119" name="Google Shape;119;p14"/>
          <p:cNvGrpSpPr/>
          <p:nvPr/>
        </p:nvGrpSpPr>
        <p:grpSpPr>
          <a:xfrm>
            <a:off x="4226313" y="2885623"/>
            <a:ext cx="691374" cy="18288"/>
            <a:chOff x="3842851" y="2453321"/>
            <a:chExt cx="691374" cy="18288"/>
          </a:xfrm>
        </p:grpSpPr>
        <p:sp>
          <p:nvSpPr>
            <p:cNvPr id="120" name="Google Shape;120;p14"/>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1" name="Google Shape;121;p14"/>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2" name="Google Shape;122;p14"/>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123" name="Google Shape;123;p14"/>
          <p:cNvGrpSpPr/>
          <p:nvPr/>
        </p:nvGrpSpPr>
        <p:grpSpPr>
          <a:xfrm>
            <a:off x="7180719" y="2885623"/>
            <a:ext cx="691374" cy="18288"/>
            <a:chOff x="3842851" y="2453321"/>
            <a:chExt cx="691374" cy="18288"/>
          </a:xfrm>
        </p:grpSpPr>
        <p:sp>
          <p:nvSpPr>
            <p:cNvPr id="124" name="Google Shape;124;p14"/>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5" name="Google Shape;125;p14"/>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6" name="Google Shape;126;p14"/>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Protection">
  <p:cSld name="Blue Background_Protection">
    <p:bg>
      <p:bgPr>
        <a:solidFill>
          <a:schemeClr val="dk2"/>
        </a:solidFill>
      </p:bgPr>
    </p:bg>
    <p:spTree>
      <p:nvGrpSpPr>
        <p:cNvPr id="1261" name="Shape 1261"/>
        <p:cNvGrpSpPr/>
        <p:nvPr/>
      </p:nvGrpSpPr>
      <p:grpSpPr>
        <a:xfrm>
          <a:off x="0" y="0"/>
          <a:ext cx="0" cy="0"/>
          <a:chOff x="0" y="0"/>
          <a:chExt cx="0" cy="0"/>
        </a:xfrm>
      </p:grpSpPr>
      <p:sp>
        <p:nvSpPr>
          <p:cNvPr id="1262" name="Google Shape;1262;p131"/>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63" name="Google Shape;1263;p13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4" name="Google Shape;1264;p131"/>
          <p:cNvSpPr/>
          <p:nvPr/>
        </p:nvSpPr>
        <p:spPr>
          <a:xfrm>
            <a:off x="5136572" y="0"/>
            <a:ext cx="4007429" cy="5143500"/>
          </a:xfrm>
          <a:custGeom>
            <a:rect b="b" l="l" r="r" t="t"/>
            <a:pathLst>
              <a:path extrusionOk="0" h="5143500" w="4007429">
                <a:moveTo>
                  <a:pt x="3119773" y="1557048"/>
                </a:moveTo>
                <a:cubicBezTo>
                  <a:pt x="3130869" y="1556451"/>
                  <a:pt x="3142076" y="1557443"/>
                  <a:pt x="3153026" y="1560077"/>
                </a:cubicBezTo>
                <a:cubicBezTo>
                  <a:pt x="3167628" y="1563588"/>
                  <a:pt x="3181774" y="1570018"/>
                  <a:pt x="3194597" y="1579494"/>
                </a:cubicBezTo>
                <a:cubicBezTo>
                  <a:pt x="3246093" y="1617646"/>
                  <a:pt x="3256880" y="1690258"/>
                  <a:pt x="3218818" y="1741454"/>
                </a:cubicBezTo>
                <a:lnTo>
                  <a:pt x="2061273" y="3304443"/>
                </a:lnTo>
                <a:cubicBezTo>
                  <a:pt x="2023211" y="3355887"/>
                  <a:pt x="1950750" y="3366717"/>
                  <a:pt x="1899254" y="3328566"/>
                </a:cubicBezTo>
                <a:cubicBezTo>
                  <a:pt x="1891112" y="3322657"/>
                  <a:pt x="1883987" y="3315766"/>
                  <a:pt x="1877678" y="3307889"/>
                </a:cubicBezTo>
                <a:lnTo>
                  <a:pt x="1414619" y="2728968"/>
                </a:lnTo>
                <a:cubicBezTo>
                  <a:pt x="1374725" y="2679001"/>
                  <a:pt x="1382663" y="2606144"/>
                  <a:pt x="1432734" y="2566270"/>
                </a:cubicBezTo>
                <a:cubicBezTo>
                  <a:pt x="1482603" y="2526395"/>
                  <a:pt x="1555470" y="2534518"/>
                  <a:pt x="1595365" y="2584238"/>
                </a:cubicBezTo>
                <a:lnTo>
                  <a:pt x="1964591" y="3045750"/>
                </a:lnTo>
                <a:lnTo>
                  <a:pt x="3032780" y="1603862"/>
                </a:lnTo>
                <a:cubicBezTo>
                  <a:pt x="3054191" y="1574925"/>
                  <a:pt x="3086485" y="1558839"/>
                  <a:pt x="3119773" y="1557048"/>
                </a:cubicBezTo>
                <a:close/>
                <a:moveTo>
                  <a:pt x="2198461" y="736958"/>
                </a:moveTo>
                <a:lnTo>
                  <a:pt x="812541" y="1231945"/>
                </a:lnTo>
                <a:lnTo>
                  <a:pt x="814780" y="1255328"/>
                </a:lnTo>
                <a:cubicBezTo>
                  <a:pt x="866683" y="1766069"/>
                  <a:pt x="937109" y="2274840"/>
                  <a:pt x="1025853" y="2780412"/>
                </a:cubicBezTo>
                <a:cubicBezTo>
                  <a:pt x="1095465" y="3175220"/>
                  <a:pt x="1312441" y="3484618"/>
                  <a:pt x="1702631" y="3827245"/>
                </a:cubicBezTo>
                <a:cubicBezTo>
                  <a:pt x="1755552" y="3873765"/>
                  <a:pt x="1810509" y="3920286"/>
                  <a:pt x="1881342" y="3978375"/>
                </a:cubicBezTo>
                <a:cubicBezTo>
                  <a:pt x="1891723" y="3986990"/>
                  <a:pt x="2020157" y="4092092"/>
                  <a:pt x="2056388" y="4122120"/>
                </a:cubicBezTo>
                <a:cubicBezTo>
                  <a:pt x="2112973" y="4169133"/>
                  <a:pt x="2161620" y="4210732"/>
                  <a:pt x="2204364" y="4249375"/>
                </a:cubicBezTo>
                <a:cubicBezTo>
                  <a:pt x="2359463" y="4113013"/>
                  <a:pt x="2516394" y="3978621"/>
                  <a:pt x="2674954" y="3846198"/>
                </a:cubicBezTo>
                <a:cubicBezTo>
                  <a:pt x="3075728" y="3490772"/>
                  <a:pt x="3299013" y="3173743"/>
                  <a:pt x="3371069" y="2779180"/>
                </a:cubicBezTo>
                <a:cubicBezTo>
                  <a:pt x="3441087" y="2394710"/>
                  <a:pt x="3498079" y="2002117"/>
                  <a:pt x="3542655" y="1622569"/>
                </a:cubicBezTo>
                <a:cubicBezTo>
                  <a:pt x="3558123" y="1492607"/>
                  <a:pt x="3572167" y="1362399"/>
                  <a:pt x="3584787" y="1232191"/>
                </a:cubicBezTo>
                <a:close/>
                <a:moveTo>
                  <a:pt x="0" y="685268"/>
                </a:moveTo>
                <a:lnTo>
                  <a:pt x="3" y="685496"/>
                </a:lnTo>
                <a:lnTo>
                  <a:pt x="0" y="685514"/>
                </a:lnTo>
                <a:cubicBezTo>
                  <a:pt x="0" y="685514"/>
                  <a:pt x="0" y="685268"/>
                  <a:pt x="0" y="685268"/>
                </a:cubicBezTo>
                <a:close/>
                <a:moveTo>
                  <a:pt x="2198385" y="515677"/>
                </a:moveTo>
                <a:cubicBezTo>
                  <a:pt x="2218459" y="515677"/>
                  <a:pt x="2238558" y="518631"/>
                  <a:pt x="2258098" y="524538"/>
                </a:cubicBezTo>
                <a:lnTo>
                  <a:pt x="3759631" y="1060877"/>
                </a:lnTo>
                <a:cubicBezTo>
                  <a:pt x="3793621" y="1074907"/>
                  <a:pt x="3815197" y="1108629"/>
                  <a:pt x="3813568" y="1145549"/>
                </a:cubicBezTo>
                <a:cubicBezTo>
                  <a:pt x="3813568" y="1145549"/>
                  <a:pt x="3749656" y="1928766"/>
                  <a:pt x="3587637" y="2818563"/>
                </a:cubicBezTo>
                <a:cubicBezTo>
                  <a:pt x="3425617" y="3708606"/>
                  <a:pt x="2568298" y="4159042"/>
                  <a:pt x="2198461" y="4555080"/>
                </a:cubicBezTo>
                <a:cubicBezTo>
                  <a:pt x="1857934" y="4159042"/>
                  <a:pt x="971101" y="3738143"/>
                  <a:pt x="809081" y="2818563"/>
                </a:cubicBezTo>
                <a:cubicBezTo>
                  <a:pt x="647061" y="1899230"/>
                  <a:pt x="583352" y="1145057"/>
                  <a:pt x="583352" y="1145057"/>
                </a:cubicBezTo>
                <a:cubicBezTo>
                  <a:pt x="581318" y="1108383"/>
                  <a:pt x="603096" y="1074415"/>
                  <a:pt x="637291" y="1060877"/>
                </a:cubicBezTo>
                <a:lnTo>
                  <a:pt x="2138823" y="524538"/>
                </a:lnTo>
                <a:cubicBezTo>
                  <a:pt x="2158262" y="518631"/>
                  <a:pt x="2178311" y="515677"/>
                  <a:pt x="2198385" y="515677"/>
                </a:cubicBezTo>
                <a:close/>
                <a:moveTo>
                  <a:pt x="1958697" y="0"/>
                </a:moveTo>
                <a:lnTo>
                  <a:pt x="2437818" y="0"/>
                </a:lnTo>
                <a:lnTo>
                  <a:pt x="4007429" y="495821"/>
                </a:lnTo>
                <a:lnTo>
                  <a:pt x="4007429" y="738589"/>
                </a:lnTo>
                <a:lnTo>
                  <a:pt x="2197971" y="167258"/>
                </a:lnTo>
                <a:lnTo>
                  <a:pt x="2204567" y="165174"/>
                </a:lnTo>
                <a:cubicBezTo>
                  <a:pt x="2201107" y="166404"/>
                  <a:pt x="2199682" y="167142"/>
                  <a:pt x="2192151" y="165174"/>
                </a:cubicBezTo>
                <a:cubicBezTo>
                  <a:pt x="2192151" y="165174"/>
                  <a:pt x="2192151" y="165420"/>
                  <a:pt x="2192151" y="165420"/>
                </a:cubicBezTo>
                <a:lnTo>
                  <a:pt x="2197971" y="167258"/>
                </a:lnTo>
                <a:lnTo>
                  <a:pt x="233870" y="787662"/>
                </a:lnTo>
                <a:lnTo>
                  <a:pt x="236313" y="858304"/>
                </a:lnTo>
                <a:cubicBezTo>
                  <a:pt x="241809" y="1001311"/>
                  <a:pt x="250561" y="1163025"/>
                  <a:pt x="263384" y="1340246"/>
                </a:cubicBezTo>
                <a:cubicBezTo>
                  <a:pt x="300429" y="1846556"/>
                  <a:pt x="363323" y="2373296"/>
                  <a:pt x="457971" y="2892897"/>
                </a:cubicBezTo>
                <a:cubicBezTo>
                  <a:pt x="553432" y="3417422"/>
                  <a:pt x="867701" y="3839799"/>
                  <a:pt x="1428664" y="4306971"/>
                </a:cubicBezTo>
                <a:cubicBezTo>
                  <a:pt x="1506010" y="4371461"/>
                  <a:pt x="1586205" y="4435458"/>
                  <a:pt x="1689198" y="4515945"/>
                </a:cubicBezTo>
                <a:cubicBezTo>
                  <a:pt x="1702428" y="4526036"/>
                  <a:pt x="1889280" y="4671013"/>
                  <a:pt x="1941387" y="4712118"/>
                </a:cubicBezTo>
                <a:cubicBezTo>
                  <a:pt x="2031963" y="4782514"/>
                  <a:pt x="2120097" y="4855617"/>
                  <a:pt x="2205789" y="4931429"/>
                </a:cubicBezTo>
                <a:cubicBezTo>
                  <a:pt x="2485252" y="4691934"/>
                  <a:pt x="2956655" y="4318294"/>
                  <a:pt x="2945054" y="4328140"/>
                </a:cubicBezTo>
                <a:cubicBezTo>
                  <a:pt x="3518229" y="3845213"/>
                  <a:pt x="3840436" y="3414222"/>
                  <a:pt x="3938747" y="2891667"/>
                </a:cubicBezTo>
                <a:cubicBezTo>
                  <a:pt x="3962358" y="2766136"/>
                  <a:pt x="3983997" y="2639343"/>
                  <a:pt x="4003750" y="2511777"/>
                </a:cubicBezTo>
                <a:lnTo>
                  <a:pt x="4007429" y="2485429"/>
                </a:lnTo>
                <a:lnTo>
                  <a:pt x="4007429" y="3412895"/>
                </a:lnTo>
                <a:lnTo>
                  <a:pt x="3946086" y="3537629"/>
                </a:lnTo>
                <a:cubicBezTo>
                  <a:pt x="3560446" y="4234835"/>
                  <a:pt x="2823861" y="4699073"/>
                  <a:pt x="2372420" y="5087600"/>
                </a:cubicBezTo>
                <a:lnTo>
                  <a:pt x="2309724" y="5143500"/>
                </a:lnTo>
                <a:lnTo>
                  <a:pt x="2093657" y="5143500"/>
                </a:lnTo>
                <a:lnTo>
                  <a:pt x="1990111" y="5050507"/>
                </a:lnTo>
                <a:cubicBezTo>
                  <a:pt x="1431488" y="4572834"/>
                  <a:pt x="422554" y="3991113"/>
                  <a:pt x="230206" y="2934496"/>
                </a:cubicBezTo>
                <a:cubicBezTo>
                  <a:pt x="24120" y="1802174"/>
                  <a:pt x="2117" y="816095"/>
                  <a:pt x="170" y="697258"/>
                </a:cubicBezTo>
                <a:lnTo>
                  <a:pt x="3" y="685496"/>
                </a:lnTo>
                <a:lnTo>
                  <a:pt x="4806" y="657443"/>
                </a:lnTo>
                <a:cubicBezTo>
                  <a:pt x="13765" y="630732"/>
                  <a:pt x="34602" y="608903"/>
                  <a:pt x="62081" y="599118"/>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65" name="Google Shape;1265;p131"/>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66" name="Google Shape;1266;p131"/>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Technology">
  <p:cSld name="White Background_Technology">
    <p:bg>
      <p:bgPr>
        <a:solidFill>
          <a:schemeClr val="lt1"/>
        </a:solidFill>
      </p:bgPr>
    </p:bg>
    <p:spTree>
      <p:nvGrpSpPr>
        <p:cNvPr id="1267" name="Shape 1267"/>
        <p:cNvGrpSpPr/>
        <p:nvPr/>
      </p:nvGrpSpPr>
      <p:grpSpPr>
        <a:xfrm>
          <a:off x="0" y="0"/>
          <a:ext cx="0" cy="0"/>
          <a:chOff x="0" y="0"/>
          <a:chExt cx="0" cy="0"/>
        </a:xfrm>
      </p:grpSpPr>
      <p:sp>
        <p:nvSpPr>
          <p:cNvPr id="1268" name="Google Shape;1268;p132"/>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69" name="Google Shape;1269;p132"/>
          <p:cNvSpPr/>
          <p:nvPr/>
        </p:nvSpPr>
        <p:spPr>
          <a:xfrm rot="-469936">
            <a:off x="5125518" y="236454"/>
            <a:ext cx="4357524" cy="4754880"/>
          </a:xfrm>
          <a:custGeom>
            <a:rect b="b" l="l" r="r" t="t"/>
            <a:pathLst>
              <a:path extrusionOk="0" h="4754880" w="4357524">
                <a:moveTo>
                  <a:pt x="998860" y="3214379"/>
                </a:moveTo>
                <a:cubicBezTo>
                  <a:pt x="983391" y="3211209"/>
                  <a:pt x="967376" y="3209544"/>
                  <a:pt x="950976" y="3209544"/>
                </a:cubicBezTo>
                <a:cubicBezTo>
                  <a:pt x="819777" y="3209544"/>
                  <a:pt x="713232" y="3316089"/>
                  <a:pt x="713232" y="3447289"/>
                </a:cubicBezTo>
                <a:cubicBezTo>
                  <a:pt x="713232" y="3578488"/>
                  <a:pt x="819777" y="3685032"/>
                  <a:pt x="950976" y="3685032"/>
                </a:cubicBezTo>
                <a:cubicBezTo>
                  <a:pt x="1082175" y="3685033"/>
                  <a:pt x="1188721" y="3578487"/>
                  <a:pt x="1188720" y="3447289"/>
                </a:cubicBezTo>
                <a:cubicBezTo>
                  <a:pt x="1188721" y="3332489"/>
                  <a:pt x="1107147" y="3236565"/>
                  <a:pt x="998860" y="3214379"/>
                </a:cubicBezTo>
                <a:close/>
                <a:moveTo>
                  <a:pt x="2425325" y="3095507"/>
                </a:moveTo>
                <a:cubicBezTo>
                  <a:pt x="2409856" y="3092336"/>
                  <a:pt x="2393841" y="3090672"/>
                  <a:pt x="2377441" y="3090672"/>
                </a:cubicBezTo>
                <a:cubicBezTo>
                  <a:pt x="2246240" y="3090672"/>
                  <a:pt x="2139697" y="3197216"/>
                  <a:pt x="2139695" y="3328417"/>
                </a:cubicBezTo>
                <a:cubicBezTo>
                  <a:pt x="2139696" y="3459616"/>
                  <a:pt x="2246240" y="3566160"/>
                  <a:pt x="2377441" y="3566161"/>
                </a:cubicBezTo>
                <a:cubicBezTo>
                  <a:pt x="2508640" y="3566161"/>
                  <a:pt x="2615185" y="3459616"/>
                  <a:pt x="2615184" y="3328417"/>
                </a:cubicBezTo>
                <a:cubicBezTo>
                  <a:pt x="2615185" y="3213616"/>
                  <a:pt x="2533612" y="3117693"/>
                  <a:pt x="2425325" y="3095507"/>
                </a:cubicBezTo>
                <a:close/>
                <a:moveTo>
                  <a:pt x="2425325" y="1906787"/>
                </a:moveTo>
                <a:cubicBezTo>
                  <a:pt x="2409857" y="1903617"/>
                  <a:pt x="2393841" y="1901952"/>
                  <a:pt x="2377441" y="1901952"/>
                </a:cubicBezTo>
                <a:cubicBezTo>
                  <a:pt x="2246241" y="1901952"/>
                  <a:pt x="2139697" y="2008496"/>
                  <a:pt x="2139696" y="2139696"/>
                </a:cubicBezTo>
                <a:cubicBezTo>
                  <a:pt x="2139698" y="2270895"/>
                  <a:pt x="2246241" y="2377440"/>
                  <a:pt x="2377441" y="2377440"/>
                </a:cubicBezTo>
                <a:cubicBezTo>
                  <a:pt x="2508640" y="2377440"/>
                  <a:pt x="2615184" y="2270895"/>
                  <a:pt x="2615184" y="2139696"/>
                </a:cubicBezTo>
                <a:cubicBezTo>
                  <a:pt x="2615185" y="2024896"/>
                  <a:pt x="2533612" y="1928974"/>
                  <a:pt x="2425325" y="1906787"/>
                </a:cubicBezTo>
                <a:close/>
                <a:moveTo>
                  <a:pt x="998861" y="718067"/>
                </a:moveTo>
                <a:cubicBezTo>
                  <a:pt x="983391" y="714898"/>
                  <a:pt x="967375" y="713232"/>
                  <a:pt x="950976" y="713232"/>
                </a:cubicBezTo>
                <a:cubicBezTo>
                  <a:pt x="819777" y="713232"/>
                  <a:pt x="713232" y="819777"/>
                  <a:pt x="713232" y="950977"/>
                </a:cubicBezTo>
                <a:cubicBezTo>
                  <a:pt x="713232" y="1082175"/>
                  <a:pt x="819777" y="1188719"/>
                  <a:pt x="950976" y="1188720"/>
                </a:cubicBezTo>
                <a:cubicBezTo>
                  <a:pt x="1082176" y="1188720"/>
                  <a:pt x="1188720" y="1082175"/>
                  <a:pt x="1188720" y="950975"/>
                </a:cubicBezTo>
                <a:cubicBezTo>
                  <a:pt x="1188720" y="836177"/>
                  <a:pt x="1107148" y="740255"/>
                  <a:pt x="998861" y="718067"/>
                </a:cubicBezTo>
                <a:close/>
                <a:moveTo>
                  <a:pt x="3851789" y="1074682"/>
                </a:moveTo>
                <a:cubicBezTo>
                  <a:pt x="3836318" y="1071514"/>
                  <a:pt x="3820304" y="1069847"/>
                  <a:pt x="3803904" y="1069847"/>
                </a:cubicBezTo>
                <a:cubicBezTo>
                  <a:pt x="3672704" y="1069847"/>
                  <a:pt x="3566161" y="1176392"/>
                  <a:pt x="3566161" y="1307592"/>
                </a:cubicBezTo>
                <a:cubicBezTo>
                  <a:pt x="3566161" y="1438792"/>
                  <a:pt x="3672706" y="1545337"/>
                  <a:pt x="3803904" y="1545336"/>
                </a:cubicBezTo>
                <a:cubicBezTo>
                  <a:pt x="3935103" y="1545337"/>
                  <a:pt x="4041649" y="1438792"/>
                  <a:pt x="4041649" y="1307592"/>
                </a:cubicBezTo>
                <a:cubicBezTo>
                  <a:pt x="4041649" y="1192793"/>
                  <a:pt x="3960075" y="1096870"/>
                  <a:pt x="3851789" y="1074682"/>
                </a:cubicBezTo>
                <a:close/>
                <a:moveTo>
                  <a:pt x="4076656" y="0"/>
                </a:moveTo>
                <a:lnTo>
                  <a:pt x="4357524" y="38635"/>
                </a:lnTo>
                <a:lnTo>
                  <a:pt x="4330136" y="237744"/>
                </a:lnTo>
                <a:lnTo>
                  <a:pt x="3922777" y="237744"/>
                </a:lnTo>
                <a:lnTo>
                  <a:pt x="3922777" y="832105"/>
                </a:lnTo>
                <a:cubicBezTo>
                  <a:pt x="3922777" y="837168"/>
                  <a:pt x="3922336" y="842010"/>
                  <a:pt x="3921895" y="846854"/>
                </a:cubicBezTo>
                <a:cubicBezTo>
                  <a:pt x="4049023" y="879763"/>
                  <a:pt x="4150779" y="961158"/>
                  <a:pt x="4212527" y="1066106"/>
                </a:cubicBezTo>
                <a:lnTo>
                  <a:pt x="4215355" y="1072170"/>
                </a:lnTo>
                <a:lnTo>
                  <a:pt x="4136653" y="1644310"/>
                </a:lnTo>
                <a:lnTo>
                  <a:pt x="4094177" y="1683140"/>
                </a:lnTo>
                <a:cubicBezTo>
                  <a:pt x="4013196" y="1745988"/>
                  <a:pt x="3911990" y="1782750"/>
                  <a:pt x="3803905" y="1783080"/>
                </a:cubicBezTo>
                <a:cubicBezTo>
                  <a:pt x="3541285" y="1783301"/>
                  <a:pt x="3328196" y="1570652"/>
                  <a:pt x="3327976" y="1308032"/>
                </a:cubicBezTo>
                <a:cubicBezTo>
                  <a:pt x="3327756" y="1090541"/>
                  <a:pt x="3475245" y="900566"/>
                  <a:pt x="3685913" y="846854"/>
                </a:cubicBezTo>
                <a:cubicBezTo>
                  <a:pt x="3685473" y="842010"/>
                  <a:pt x="3685033" y="836947"/>
                  <a:pt x="3685033" y="832103"/>
                </a:cubicBezTo>
                <a:lnTo>
                  <a:pt x="3685033" y="237744"/>
                </a:lnTo>
                <a:cubicBezTo>
                  <a:pt x="3685033" y="237744"/>
                  <a:pt x="3209545" y="237744"/>
                  <a:pt x="3209545" y="237744"/>
                </a:cubicBezTo>
                <a:lnTo>
                  <a:pt x="3209545" y="1733771"/>
                </a:lnTo>
                <a:lnTo>
                  <a:pt x="3887997" y="2412221"/>
                </a:lnTo>
                <a:cubicBezTo>
                  <a:pt x="3910229" y="2434455"/>
                  <a:pt x="3922777" y="2464833"/>
                  <a:pt x="3922775" y="2496311"/>
                </a:cubicBezTo>
                <a:lnTo>
                  <a:pt x="3922777" y="3199134"/>
                </a:lnTo>
                <a:lnTo>
                  <a:pt x="3870607" y="3578390"/>
                </a:lnTo>
                <a:lnTo>
                  <a:pt x="3851789" y="3570995"/>
                </a:lnTo>
                <a:cubicBezTo>
                  <a:pt x="3836320" y="3567825"/>
                  <a:pt x="3820306" y="3566161"/>
                  <a:pt x="3803905" y="3566161"/>
                </a:cubicBezTo>
                <a:cubicBezTo>
                  <a:pt x="3672705" y="3566160"/>
                  <a:pt x="3566160" y="3672704"/>
                  <a:pt x="3566160" y="3803905"/>
                </a:cubicBezTo>
                <a:cubicBezTo>
                  <a:pt x="3566161" y="3935103"/>
                  <a:pt x="3672705" y="4041649"/>
                  <a:pt x="3803905" y="4041648"/>
                </a:cubicBezTo>
                <a:lnTo>
                  <a:pt x="3806925" y="4041343"/>
                </a:lnTo>
                <a:lnTo>
                  <a:pt x="3774583" y="4276462"/>
                </a:lnTo>
                <a:lnTo>
                  <a:pt x="3708063" y="4269814"/>
                </a:lnTo>
                <a:cubicBezTo>
                  <a:pt x="3491339" y="4225669"/>
                  <a:pt x="3328169" y="4034137"/>
                  <a:pt x="3327977" y="3804345"/>
                </a:cubicBezTo>
                <a:cubicBezTo>
                  <a:pt x="3327756" y="3587292"/>
                  <a:pt x="3474804" y="3397538"/>
                  <a:pt x="3685033" y="3343385"/>
                </a:cubicBezTo>
                <a:lnTo>
                  <a:pt x="3685033" y="2545622"/>
                </a:lnTo>
                <a:lnTo>
                  <a:pt x="3006582" y="1867172"/>
                </a:lnTo>
                <a:cubicBezTo>
                  <a:pt x="2984348" y="1844938"/>
                  <a:pt x="2971801" y="1814559"/>
                  <a:pt x="2971800" y="1783080"/>
                </a:cubicBezTo>
                <a:lnTo>
                  <a:pt x="2971800" y="237744"/>
                </a:lnTo>
                <a:lnTo>
                  <a:pt x="2496312" y="237744"/>
                </a:lnTo>
                <a:lnTo>
                  <a:pt x="2496313" y="1679178"/>
                </a:lnTo>
                <a:cubicBezTo>
                  <a:pt x="2750567" y="1745658"/>
                  <a:pt x="2902678" y="2005415"/>
                  <a:pt x="2836419" y="2259669"/>
                </a:cubicBezTo>
                <a:cubicBezTo>
                  <a:pt x="2781826" y="2468575"/>
                  <a:pt x="2593392" y="2614523"/>
                  <a:pt x="2377440" y="2615183"/>
                </a:cubicBezTo>
                <a:cubicBezTo>
                  <a:pt x="2114822" y="2615404"/>
                  <a:pt x="1901732" y="2402756"/>
                  <a:pt x="1901512" y="2140137"/>
                </a:cubicBezTo>
                <a:cubicBezTo>
                  <a:pt x="1901292" y="1923086"/>
                  <a:pt x="2048340" y="1733330"/>
                  <a:pt x="2258567" y="1679178"/>
                </a:cubicBezTo>
                <a:lnTo>
                  <a:pt x="2258568" y="237744"/>
                </a:lnTo>
                <a:lnTo>
                  <a:pt x="237744" y="237744"/>
                </a:lnTo>
                <a:lnTo>
                  <a:pt x="237744" y="4517136"/>
                </a:lnTo>
                <a:lnTo>
                  <a:pt x="832104" y="4517136"/>
                </a:lnTo>
                <a:lnTo>
                  <a:pt x="832104" y="3922777"/>
                </a:lnTo>
                <a:cubicBezTo>
                  <a:pt x="832104" y="3917713"/>
                  <a:pt x="832544" y="3912870"/>
                  <a:pt x="832985" y="3908026"/>
                </a:cubicBezTo>
                <a:cubicBezTo>
                  <a:pt x="578730" y="3842207"/>
                  <a:pt x="425959" y="3582450"/>
                  <a:pt x="491777" y="3328196"/>
                </a:cubicBezTo>
                <a:cubicBezTo>
                  <a:pt x="546151" y="3118848"/>
                  <a:pt x="734804" y="2972460"/>
                  <a:pt x="950976" y="2971799"/>
                </a:cubicBezTo>
                <a:cubicBezTo>
                  <a:pt x="1213595" y="2971580"/>
                  <a:pt x="1426684" y="3184229"/>
                  <a:pt x="1426904" y="3446848"/>
                </a:cubicBezTo>
                <a:cubicBezTo>
                  <a:pt x="1427125" y="3664340"/>
                  <a:pt x="1279635" y="3854315"/>
                  <a:pt x="1068967" y="3908027"/>
                </a:cubicBezTo>
                <a:cubicBezTo>
                  <a:pt x="1069408" y="3912870"/>
                  <a:pt x="1069848" y="3917712"/>
                  <a:pt x="1069848" y="3922777"/>
                </a:cubicBezTo>
                <a:lnTo>
                  <a:pt x="1069848" y="4517136"/>
                </a:lnTo>
                <a:lnTo>
                  <a:pt x="1545336" y="4517136"/>
                </a:lnTo>
                <a:lnTo>
                  <a:pt x="1545335" y="2902239"/>
                </a:lnTo>
                <a:lnTo>
                  <a:pt x="866885" y="2223787"/>
                </a:lnTo>
                <a:cubicBezTo>
                  <a:pt x="844652" y="2201554"/>
                  <a:pt x="832104" y="2171174"/>
                  <a:pt x="832104" y="2139696"/>
                </a:cubicBezTo>
                <a:lnTo>
                  <a:pt x="832104" y="1426464"/>
                </a:lnTo>
                <a:cubicBezTo>
                  <a:pt x="832104" y="1421401"/>
                  <a:pt x="832545" y="1416559"/>
                  <a:pt x="832984" y="1411716"/>
                </a:cubicBezTo>
                <a:cubicBezTo>
                  <a:pt x="578730" y="1345895"/>
                  <a:pt x="425958" y="1086138"/>
                  <a:pt x="491777" y="831885"/>
                </a:cubicBezTo>
                <a:cubicBezTo>
                  <a:pt x="546151" y="622537"/>
                  <a:pt x="734806" y="476149"/>
                  <a:pt x="950976" y="475488"/>
                </a:cubicBezTo>
                <a:cubicBezTo>
                  <a:pt x="1213595" y="475269"/>
                  <a:pt x="1426685" y="687916"/>
                  <a:pt x="1426904" y="950536"/>
                </a:cubicBezTo>
                <a:cubicBezTo>
                  <a:pt x="1427125" y="1168027"/>
                  <a:pt x="1279635" y="1358003"/>
                  <a:pt x="1068967" y="1411716"/>
                </a:cubicBezTo>
                <a:cubicBezTo>
                  <a:pt x="1069408" y="1416558"/>
                  <a:pt x="1069848" y="1421401"/>
                  <a:pt x="1069848" y="1426464"/>
                </a:cubicBezTo>
                <a:lnTo>
                  <a:pt x="1069848" y="2090386"/>
                </a:lnTo>
                <a:lnTo>
                  <a:pt x="1748299" y="2768837"/>
                </a:lnTo>
                <a:cubicBezTo>
                  <a:pt x="1770533" y="2791071"/>
                  <a:pt x="1783079" y="2821449"/>
                  <a:pt x="1783081" y="2852927"/>
                </a:cubicBezTo>
                <a:lnTo>
                  <a:pt x="1783080" y="4517136"/>
                </a:lnTo>
                <a:lnTo>
                  <a:pt x="2258568" y="4517136"/>
                </a:lnTo>
                <a:lnTo>
                  <a:pt x="2258568" y="3788936"/>
                </a:lnTo>
                <a:cubicBezTo>
                  <a:pt x="2004315" y="3722455"/>
                  <a:pt x="1852202" y="3462698"/>
                  <a:pt x="1918462" y="3208443"/>
                </a:cubicBezTo>
                <a:cubicBezTo>
                  <a:pt x="1973055" y="2999537"/>
                  <a:pt x="2161489" y="2853588"/>
                  <a:pt x="2377439" y="2852927"/>
                </a:cubicBezTo>
                <a:cubicBezTo>
                  <a:pt x="2640060" y="2852708"/>
                  <a:pt x="2853149" y="3065356"/>
                  <a:pt x="2853369" y="3327976"/>
                </a:cubicBezTo>
                <a:cubicBezTo>
                  <a:pt x="2853589" y="3545028"/>
                  <a:pt x="2706540" y="3734782"/>
                  <a:pt x="2496312" y="3788935"/>
                </a:cubicBezTo>
                <a:lnTo>
                  <a:pt x="2496313" y="4517136"/>
                </a:lnTo>
                <a:lnTo>
                  <a:pt x="3741476" y="4517136"/>
                </a:lnTo>
                <a:lnTo>
                  <a:pt x="3708773" y="4754880"/>
                </a:lnTo>
                <a:lnTo>
                  <a:pt x="899391" y="4754880"/>
                </a:lnTo>
                <a:lnTo>
                  <a:pt x="36617" y="4636200"/>
                </a:lnTo>
                <a:lnTo>
                  <a:pt x="18698" y="4609633"/>
                </a:lnTo>
                <a:cubicBezTo>
                  <a:pt x="6659" y="4581195"/>
                  <a:pt x="0" y="4549936"/>
                  <a:pt x="0" y="4517136"/>
                </a:cubicBezTo>
                <a:lnTo>
                  <a:pt x="0" y="237744"/>
                </a:lnTo>
                <a:cubicBezTo>
                  <a:pt x="0" y="106545"/>
                  <a:pt x="106545" y="0"/>
                  <a:pt x="237744" y="0"/>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70" name="Google Shape;1270;p132"/>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71" name="Google Shape;1271;p132"/>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72" name="Google Shape;1272;p13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Technology">
  <p:cSld name="Blue Background_Technology">
    <p:bg>
      <p:bgPr>
        <a:solidFill>
          <a:schemeClr val="dk2"/>
        </a:solidFill>
      </p:bgPr>
    </p:bg>
    <p:spTree>
      <p:nvGrpSpPr>
        <p:cNvPr id="1273" name="Shape 1273"/>
        <p:cNvGrpSpPr/>
        <p:nvPr/>
      </p:nvGrpSpPr>
      <p:grpSpPr>
        <a:xfrm>
          <a:off x="0" y="0"/>
          <a:ext cx="0" cy="0"/>
          <a:chOff x="0" y="0"/>
          <a:chExt cx="0" cy="0"/>
        </a:xfrm>
      </p:grpSpPr>
      <p:sp>
        <p:nvSpPr>
          <p:cNvPr id="1274" name="Google Shape;1274;p133"/>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75" name="Google Shape;1275;p13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6" name="Google Shape;1276;p133"/>
          <p:cNvSpPr/>
          <p:nvPr/>
        </p:nvSpPr>
        <p:spPr>
          <a:xfrm rot="-469936">
            <a:off x="5125518" y="236454"/>
            <a:ext cx="4357524" cy="4754880"/>
          </a:xfrm>
          <a:custGeom>
            <a:rect b="b" l="l" r="r" t="t"/>
            <a:pathLst>
              <a:path extrusionOk="0" h="4754880" w="4357524">
                <a:moveTo>
                  <a:pt x="998860" y="3214379"/>
                </a:moveTo>
                <a:cubicBezTo>
                  <a:pt x="983391" y="3211209"/>
                  <a:pt x="967376" y="3209544"/>
                  <a:pt x="950976" y="3209544"/>
                </a:cubicBezTo>
                <a:cubicBezTo>
                  <a:pt x="819777" y="3209544"/>
                  <a:pt x="713232" y="3316089"/>
                  <a:pt x="713232" y="3447289"/>
                </a:cubicBezTo>
                <a:cubicBezTo>
                  <a:pt x="713232" y="3578488"/>
                  <a:pt x="819777" y="3685032"/>
                  <a:pt x="950976" y="3685032"/>
                </a:cubicBezTo>
                <a:cubicBezTo>
                  <a:pt x="1082175" y="3685033"/>
                  <a:pt x="1188721" y="3578487"/>
                  <a:pt x="1188720" y="3447289"/>
                </a:cubicBezTo>
                <a:cubicBezTo>
                  <a:pt x="1188721" y="3332489"/>
                  <a:pt x="1107147" y="3236565"/>
                  <a:pt x="998860" y="3214379"/>
                </a:cubicBezTo>
                <a:close/>
                <a:moveTo>
                  <a:pt x="2425325" y="3095507"/>
                </a:moveTo>
                <a:cubicBezTo>
                  <a:pt x="2409856" y="3092336"/>
                  <a:pt x="2393841" y="3090672"/>
                  <a:pt x="2377441" y="3090672"/>
                </a:cubicBezTo>
                <a:cubicBezTo>
                  <a:pt x="2246240" y="3090672"/>
                  <a:pt x="2139697" y="3197216"/>
                  <a:pt x="2139695" y="3328417"/>
                </a:cubicBezTo>
                <a:cubicBezTo>
                  <a:pt x="2139696" y="3459616"/>
                  <a:pt x="2246240" y="3566160"/>
                  <a:pt x="2377441" y="3566161"/>
                </a:cubicBezTo>
                <a:cubicBezTo>
                  <a:pt x="2508640" y="3566161"/>
                  <a:pt x="2615185" y="3459616"/>
                  <a:pt x="2615184" y="3328417"/>
                </a:cubicBezTo>
                <a:cubicBezTo>
                  <a:pt x="2615185" y="3213616"/>
                  <a:pt x="2533612" y="3117693"/>
                  <a:pt x="2425325" y="3095507"/>
                </a:cubicBezTo>
                <a:close/>
                <a:moveTo>
                  <a:pt x="2425325" y="1906787"/>
                </a:moveTo>
                <a:cubicBezTo>
                  <a:pt x="2409857" y="1903617"/>
                  <a:pt x="2393841" y="1901952"/>
                  <a:pt x="2377441" y="1901952"/>
                </a:cubicBezTo>
                <a:cubicBezTo>
                  <a:pt x="2246241" y="1901952"/>
                  <a:pt x="2139697" y="2008496"/>
                  <a:pt x="2139696" y="2139696"/>
                </a:cubicBezTo>
                <a:cubicBezTo>
                  <a:pt x="2139698" y="2270895"/>
                  <a:pt x="2246241" y="2377440"/>
                  <a:pt x="2377441" y="2377440"/>
                </a:cubicBezTo>
                <a:cubicBezTo>
                  <a:pt x="2508640" y="2377440"/>
                  <a:pt x="2615184" y="2270895"/>
                  <a:pt x="2615184" y="2139696"/>
                </a:cubicBezTo>
                <a:cubicBezTo>
                  <a:pt x="2615185" y="2024896"/>
                  <a:pt x="2533612" y="1928974"/>
                  <a:pt x="2425325" y="1906787"/>
                </a:cubicBezTo>
                <a:close/>
                <a:moveTo>
                  <a:pt x="998861" y="718067"/>
                </a:moveTo>
                <a:cubicBezTo>
                  <a:pt x="983391" y="714898"/>
                  <a:pt x="967375" y="713232"/>
                  <a:pt x="950976" y="713232"/>
                </a:cubicBezTo>
                <a:cubicBezTo>
                  <a:pt x="819777" y="713232"/>
                  <a:pt x="713232" y="819777"/>
                  <a:pt x="713232" y="950977"/>
                </a:cubicBezTo>
                <a:cubicBezTo>
                  <a:pt x="713232" y="1082175"/>
                  <a:pt x="819777" y="1188719"/>
                  <a:pt x="950976" y="1188720"/>
                </a:cubicBezTo>
                <a:cubicBezTo>
                  <a:pt x="1082176" y="1188720"/>
                  <a:pt x="1188720" y="1082175"/>
                  <a:pt x="1188720" y="950975"/>
                </a:cubicBezTo>
                <a:cubicBezTo>
                  <a:pt x="1188720" y="836177"/>
                  <a:pt x="1107148" y="740255"/>
                  <a:pt x="998861" y="718067"/>
                </a:cubicBezTo>
                <a:close/>
                <a:moveTo>
                  <a:pt x="3851789" y="1074682"/>
                </a:moveTo>
                <a:cubicBezTo>
                  <a:pt x="3836318" y="1071514"/>
                  <a:pt x="3820304" y="1069847"/>
                  <a:pt x="3803904" y="1069847"/>
                </a:cubicBezTo>
                <a:cubicBezTo>
                  <a:pt x="3672704" y="1069847"/>
                  <a:pt x="3566161" y="1176392"/>
                  <a:pt x="3566161" y="1307592"/>
                </a:cubicBezTo>
                <a:cubicBezTo>
                  <a:pt x="3566161" y="1438792"/>
                  <a:pt x="3672706" y="1545337"/>
                  <a:pt x="3803904" y="1545336"/>
                </a:cubicBezTo>
                <a:cubicBezTo>
                  <a:pt x="3935103" y="1545337"/>
                  <a:pt x="4041649" y="1438792"/>
                  <a:pt x="4041649" y="1307592"/>
                </a:cubicBezTo>
                <a:cubicBezTo>
                  <a:pt x="4041649" y="1192793"/>
                  <a:pt x="3960075" y="1096870"/>
                  <a:pt x="3851789" y="1074682"/>
                </a:cubicBezTo>
                <a:close/>
                <a:moveTo>
                  <a:pt x="4076656" y="0"/>
                </a:moveTo>
                <a:lnTo>
                  <a:pt x="4357524" y="38635"/>
                </a:lnTo>
                <a:lnTo>
                  <a:pt x="4330136" y="237744"/>
                </a:lnTo>
                <a:lnTo>
                  <a:pt x="3922777" y="237744"/>
                </a:lnTo>
                <a:lnTo>
                  <a:pt x="3922777" y="832105"/>
                </a:lnTo>
                <a:cubicBezTo>
                  <a:pt x="3922777" y="837168"/>
                  <a:pt x="3922336" y="842010"/>
                  <a:pt x="3921895" y="846854"/>
                </a:cubicBezTo>
                <a:cubicBezTo>
                  <a:pt x="4049023" y="879763"/>
                  <a:pt x="4150779" y="961158"/>
                  <a:pt x="4212527" y="1066106"/>
                </a:cubicBezTo>
                <a:lnTo>
                  <a:pt x="4215355" y="1072170"/>
                </a:lnTo>
                <a:lnTo>
                  <a:pt x="4136653" y="1644310"/>
                </a:lnTo>
                <a:lnTo>
                  <a:pt x="4094177" y="1683140"/>
                </a:lnTo>
                <a:cubicBezTo>
                  <a:pt x="4013196" y="1745988"/>
                  <a:pt x="3911990" y="1782750"/>
                  <a:pt x="3803905" y="1783080"/>
                </a:cubicBezTo>
                <a:cubicBezTo>
                  <a:pt x="3541285" y="1783301"/>
                  <a:pt x="3328196" y="1570652"/>
                  <a:pt x="3327976" y="1308032"/>
                </a:cubicBezTo>
                <a:cubicBezTo>
                  <a:pt x="3327756" y="1090541"/>
                  <a:pt x="3475245" y="900566"/>
                  <a:pt x="3685913" y="846854"/>
                </a:cubicBezTo>
                <a:cubicBezTo>
                  <a:pt x="3685473" y="842010"/>
                  <a:pt x="3685033" y="836947"/>
                  <a:pt x="3685033" y="832103"/>
                </a:cubicBezTo>
                <a:lnTo>
                  <a:pt x="3685033" y="237744"/>
                </a:lnTo>
                <a:cubicBezTo>
                  <a:pt x="3685033" y="237744"/>
                  <a:pt x="3209545" y="237744"/>
                  <a:pt x="3209545" y="237744"/>
                </a:cubicBezTo>
                <a:lnTo>
                  <a:pt x="3209545" y="1733771"/>
                </a:lnTo>
                <a:lnTo>
                  <a:pt x="3887997" y="2412221"/>
                </a:lnTo>
                <a:cubicBezTo>
                  <a:pt x="3910229" y="2434455"/>
                  <a:pt x="3922777" y="2464833"/>
                  <a:pt x="3922775" y="2496311"/>
                </a:cubicBezTo>
                <a:lnTo>
                  <a:pt x="3922777" y="3199134"/>
                </a:lnTo>
                <a:lnTo>
                  <a:pt x="3870607" y="3578390"/>
                </a:lnTo>
                <a:lnTo>
                  <a:pt x="3851789" y="3570995"/>
                </a:lnTo>
                <a:cubicBezTo>
                  <a:pt x="3836320" y="3567825"/>
                  <a:pt x="3820306" y="3566161"/>
                  <a:pt x="3803905" y="3566161"/>
                </a:cubicBezTo>
                <a:cubicBezTo>
                  <a:pt x="3672705" y="3566160"/>
                  <a:pt x="3566160" y="3672704"/>
                  <a:pt x="3566160" y="3803905"/>
                </a:cubicBezTo>
                <a:cubicBezTo>
                  <a:pt x="3566161" y="3935103"/>
                  <a:pt x="3672705" y="4041649"/>
                  <a:pt x="3803905" y="4041648"/>
                </a:cubicBezTo>
                <a:lnTo>
                  <a:pt x="3806925" y="4041343"/>
                </a:lnTo>
                <a:lnTo>
                  <a:pt x="3774583" y="4276462"/>
                </a:lnTo>
                <a:lnTo>
                  <a:pt x="3708063" y="4269814"/>
                </a:lnTo>
                <a:cubicBezTo>
                  <a:pt x="3491339" y="4225669"/>
                  <a:pt x="3328169" y="4034137"/>
                  <a:pt x="3327977" y="3804345"/>
                </a:cubicBezTo>
                <a:cubicBezTo>
                  <a:pt x="3327756" y="3587292"/>
                  <a:pt x="3474804" y="3397538"/>
                  <a:pt x="3685033" y="3343385"/>
                </a:cubicBezTo>
                <a:lnTo>
                  <a:pt x="3685033" y="2545622"/>
                </a:lnTo>
                <a:lnTo>
                  <a:pt x="3006582" y="1867172"/>
                </a:lnTo>
                <a:cubicBezTo>
                  <a:pt x="2984348" y="1844938"/>
                  <a:pt x="2971801" y="1814559"/>
                  <a:pt x="2971800" y="1783080"/>
                </a:cubicBezTo>
                <a:lnTo>
                  <a:pt x="2971800" y="237744"/>
                </a:lnTo>
                <a:lnTo>
                  <a:pt x="2496312" y="237744"/>
                </a:lnTo>
                <a:lnTo>
                  <a:pt x="2496313" y="1679178"/>
                </a:lnTo>
                <a:cubicBezTo>
                  <a:pt x="2750567" y="1745658"/>
                  <a:pt x="2902678" y="2005415"/>
                  <a:pt x="2836419" y="2259669"/>
                </a:cubicBezTo>
                <a:cubicBezTo>
                  <a:pt x="2781826" y="2468575"/>
                  <a:pt x="2593392" y="2614523"/>
                  <a:pt x="2377440" y="2615183"/>
                </a:cubicBezTo>
                <a:cubicBezTo>
                  <a:pt x="2114822" y="2615404"/>
                  <a:pt x="1901732" y="2402756"/>
                  <a:pt x="1901512" y="2140137"/>
                </a:cubicBezTo>
                <a:cubicBezTo>
                  <a:pt x="1901292" y="1923086"/>
                  <a:pt x="2048340" y="1733330"/>
                  <a:pt x="2258567" y="1679178"/>
                </a:cubicBezTo>
                <a:lnTo>
                  <a:pt x="2258568" y="237744"/>
                </a:lnTo>
                <a:lnTo>
                  <a:pt x="237744" y="237744"/>
                </a:lnTo>
                <a:lnTo>
                  <a:pt x="237744" y="4517136"/>
                </a:lnTo>
                <a:lnTo>
                  <a:pt x="832104" y="4517136"/>
                </a:lnTo>
                <a:lnTo>
                  <a:pt x="832104" y="3922777"/>
                </a:lnTo>
                <a:cubicBezTo>
                  <a:pt x="832104" y="3917713"/>
                  <a:pt x="832544" y="3912870"/>
                  <a:pt x="832985" y="3908026"/>
                </a:cubicBezTo>
                <a:cubicBezTo>
                  <a:pt x="578730" y="3842207"/>
                  <a:pt x="425959" y="3582450"/>
                  <a:pt x="491777" y="3328196"/>
                </a:cubicBezTo>
                <a:cubicBezTo>
                  <a:pt x="546151" y="3118848"/>
                  <a:pt x="734804" y="2972460"/>
                  <a:pt x="950976" y="2971799"/>
                </a:cubicBezTo>
                <a:cubicBezTo>
                  <a:pt x="1213595" y="2971580"/>
                  <a:pt x="1426684" y="3184229"/>
                  <a:pt x="1426904" y="3446848"/>
                </a:cubicBezTo>
                <a:cubicBezTo>
                  <a:pt x="1427125" y="3664340"/>
                  <a:pt x="1279635" y="3854315"/>
                  <a:pt x="1068967" y="3908027"/>
                </a:cubicBezTo>
                <a:cubicBezTo>
                  <a:pt x="1069408" y="3912870"/>
                  <a:pt x="1069848" y="3917712"/>
                  <a:pt x="1069848" y="3922777"/>
                </a:cubicBezTo>
                <a:lnTo>
                  <a:pt x="1069848" y="4517136"/>
                </a:lnTo>
                <a:lnTo>
                  <a:pt x="1545336" y="4517136"/>
                </a:lnTo>
                <a:lnTo>
                  <a:pt x="1545335" y="2902239"/>
                </a:lnTo>
                <a:lnTo>
                  <a:pt x="866885" y="2223787"/>
                </a:lnTo>
                <a:cubicBezTo>
                  <a:pt x="844652" y="2201554"/>
                  <a:pt x="832104" y="2171174"/>
                  <a:pt x="832104" y="2139696"/>
                </a:cubicBezTo>
                <a:lnTo>
                  <a:pt x="832104" y="1426464"/>
                </a:lnTo>
                <a:cubicBezTo>
                  <a:pt x="832104" y="1421401"/>
                  <a:pt x="832545" y="1416559"/>
                  <a:pt x="832984" y="1411716"/>
                </a:cubicBezTo>
                <a:cubicBezTo>
                  <a:pt x="578730" y="1345895"/>
                  <a:pt x="425958" y="1086138"/>
                  <a:pt x="491777" y="831885"/>
                </a:cubicBezTo>
                <a:cubicBezTo>
                  <a:pt x="546151" y="622537"/>
                  <a:pt x="734806" y="476149"/>
                  <a:pt x="950976" y="475488"/>
                </a:cubicBezTo>
                <a:cubicBezTo>
                  <a:pt x="1213595" y="475269"/>
                  <a:pt x="1426685" y="687916"/>
                  <a:pt x="1426904" y="950536"/>
                </a:cubicBezTo>
                <a:cubicBezTo>
                  <a:pt x="1427125" y="1168027"/>
                  <a:pt x="1279635" y="1358003"/>
                  <a:pt x="1068967" y="1411716"/>
                </a:cubicBezTo>
                <a:cubicBezTo>
                  <a:pt x="1069408" y="1416558"/>
                  <a:pt x="1069848" y="1421401"/>
                  <a:pt x="1069848" y="1426464"/>
                </a:cubicBezTo>
                <a:lnTo>
                  <a:pt x="1069848" y="2090386"/>
                </a:lnTo>
                <a:lnTo>
                  <a:pt x="1748299" y="2768837"/>
                </a:lnTo>
                <a:cubicBezTo>
                  <a:pt x="1770533" y="2791071"/>
                  <a:pt x="1783079" y="2821449"/>
                  <a:pt x="1783081" y="2852927"/>
                </a:cubicBezTo>
                <a:lnTo>
                  <a:pt x="1783080" y="4517136"/>
                </a:lnTo>
                <a:lnTo>
                  <a:pt x="2258568" y="4517136"/>
                </a:lnTo>
                <a:lnTo>
                  <a:pt x="2258568" y="3788936"/>
                </a:lnTo>
                <a:cubicBezTo>
                  <a:pt x="2004315" y="3722455"/>
                  <a:pt x="1852202" y="3462698"/>
                  <a:pt x="1918462" y="3208443"/>
                </a:cubicBezTo>
                <a:cubicBezTo>
                  <a:pt x="1973055" y="2999537"/>
                  <a:pt x="2161489" y="2853588"/>
                  <a:pt x="2377439" y="2852927"/>
                </a:cubicBezTo>
                <a:cubicBezTo>
                  <a:pt x="2640060" y="2852708"/>
                  <a:pt x="2853149" y="3065356"/>
                  <a:pt x="2853369" y="3327976"/>
                </a:cubicBezTo>
                <a:cubicBezTo>
                  <a:pt x="2853589" y="3545028"/>
                  <a:pt x="2706540" y="3734782"/>
                  <a:pt x="2496312" y="3788935"/>
                </a:cubicBezTo>
                <a:lnTo>
                  <a:pt x="2496313" y="4517136"/>
                </a:lnTo>
                <a:lnTo>
                  <a:pt x="3741476" y="4517136"/>
                </a:lnTo>
                <a:lnTo>
                  <a:pt x="3708773" y="4754880"/>
                </a:lnTo>
                <a:lnTo>
                  <a:pt x="899391" y="4754880"/>
                </a:lnTo>
                <a:lnTo>
                  <a:pt x="36617" y="4636200"/>
                </a:lnTo>
                <a:lnTo>
                  <a:pt x="18698" y="4609633"/>
                </a:lnTo>
                <a:cubicBezTo>
                  <a:pt x="6659" y="4581195"/>
                  <a:pt x="0" y="4549936"/>
                  <a:pt x="0" y="4517136"/>
                </a:cubicBezTo>
                <a:lnTo>
                  <a:pt x="0" y="237744"/>
                </a:lnTo>
                <a:cubicBezTo>
                  <a:pt x="0" y="106545"/>
                  <a:pt x="106545" y="0"/>
                  <a:pt x="237744" y="0"/>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77" name="Google Shape;1277;p133"/>
          <p:cNvSpPr txBox="1"/>
          <p:nvPr>
            <p:ph idx="1" type="body"/>
          </p:nvPr>
        </p:nvSpPr>
        <p:spPr>
          <a:xfrm>
            <a:off x="628652" y="2833209"/>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78" name="Google Shape;1278;p133"/>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News">
  <p:cSld name="White Background_News">
    <p:bg>
      <p:bgPr>
        <a:solidFill>
          <a:schemeClr val="lt1"/>
        </a:solidFill>
      </p:bgPr>
    </p:bg>
    <p:spTree>
      <p:nvGrpSpPr>
        <p:cNvPr id="1279" name="Shape 1279"/>
        <p:cNvGrpSpPr/>
        <p:nvPr/>
      </p:nvGrpSpPr>
      <p:grpSpPr>
        <a:xfrm>
          <a:off x="0" y="0"/>
          <a:ext cx="0" cy="0"/>
          <a:chOff x="0" y="0"/>
          <a:chExt cx="0" cy="0"/>
        </a:xfrm>
      </p:grpSpPr>
      <p:sp>
        <p:nvSpPr>
          <p:cNvPr id="1280" name="Google Shape;1280;p134"/>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81" name="Google Shape;1281;p134"/>
          <p:cNvSpPr/>
          <p:nvPr/>
        </p:nvSpPr>
        <p:spPr>
          <a:xfrm rot="-312119">
            <a:off x="5709726" y="-26628"/>
            <a:ext cx="3571405" cy="5312664"/>
          </a:xfrm>
          <a:custGeom>
            <a:rect b="b" l="l" r="r" t="t"/>
            <a:pathLst>
              <a:path extrusionOk="0" h="5309245" w="3571405">
                <a:moveTo>
                  <a:pt x="1106659" y="4180024"/>
                </a:moveTo>
                <a:cubicBezTo>
                  <a:pt x="1106659" y="4180024"/>
                  <a:pt x="799575" y="4989332"/>
                  <a:pt x="799575" y="4989332"/>
                </a:cubicBezTo>
                <a:lnTo>
                  <a:pt x="1615465" y="4490931"/>
                </a:lnTo>
                <a:close/>
                <a:moveTo>
                  <a:pt x="2564078" y="4180024"/>
                </a:moveTo>
                <a:lnTo>
                  <a:pt x="2055273" y="4490930"/>
                </a:lnTo>
                <a:lnTo>
                  <a:pt x="2871163" y="4989332"/>
                </a:lnTo>
                <a:cubicBezTo>
                  <a:pt x="2871163" y="4989332"/>
                  <a:pt x="2564078" y="4180024"/>
                  <a:pt x="2564078" y="4180024"/>
                </a:cubicBezTo>
                <a:close/>
                <a:moveTo>
                  <a:pt x="1835369" y="3557961"/>
                </a:moveTo>
                <a:lnTo>
                  <a:pt x="1238874" y="3991777"/>
                </a:lnTo>
                <a:lnTo>
                  <a:pt x="1835369" y="4356504"/>
                </a:lnTo>
                <a:lnTo>
                  <a:pt x="2431863" y="3991778"/>
                </a:lnTo>
                <a:cubicBezTo>
                  <a:pt x="2431863" y="3991778"/>
                  <a:pt x="1835369" y="3557961"/>
                  <a:pt x="1835369" y="3557961"/>
                </a:cubicBezTo>
                <a:close/>
                <a:moveTo>
                  <a:pt x="1449092" y="3277094"/>
                </a:moveTo>
                <a:cubicBezTo>
                  <a:pt x="1449092" y="3277094"/>
                  <a:pt x="1303452" y="3661096"/>
                  <a:pt x="1303452" y="3661096"/>
                </a:cubicBezTo>
                <a:lnTo>
                  <a:pt x="1640276" y="3416275"/>
                </a:lnTo>
                <a:close/>
                <a:moveTo>
                  <a:pt x="2221646" y="3277094"/>
                </a:moveTo>
                <a:lnTo>
                  <a:pt x="2030462" y="3416275"/>
                </a:lnTo>
                <a:lnTo>
                  <a:pt x="2367285" y="3661096"/>
                </a:lnTo>
                <a:cubicBezTo>
                  <a:pt x="2367285" y="3661096"/>
                  <a:pt x="2221646" y="3277094"/>
                  <a:pt x="2221646" y="3277094"/>
                </a:cubicBezTo>
                <a:close/>
                <a:moveTo>
                  <a:pt x="1843185" y="2279540"/>
                </a:moveTo>
                <a:cubicBezTo>
                  <a:pt x="1840636" y="2279540"/>
                  <a:pt x="1837918" y="2279540"/>
                  <a:pt x="1835368" y="2279539"/>
                </a:cubicBezTo>
                <a:cubicBezTo>
                  <a:pt x="1832820" y="2279539"/>
                  <a:pt x="1830101" y="2279539"/>
                  <a:pt x="1827552" y="2279540"/>
                </a:cubicBezTo>
                <a:lnTo>
                  <a:pt x="1533383" y="3054803"/>
                </a:lnTo>
                <a:lnTo>
                  <a:pt x="1835369" y="3274341"/>
                </a:lnTo>
                <a:lnTo>
                  <a:pt x="2137355" y="3054803"/>
                </a:lnTo>
                <a:cubicBezTo>
                  <a:pt x="2137355" y="3054803"/>
                  <a:pt x="1843185" y="2279540"/>
                  <a:pt x="1843185" y="2279540"/>
                </a:cubicBezTo>
                <a:close/>
                <a:moveTo>
                  <a:pt x="1835368" y="1591139"/>
                </a:moveTo>
                <a:cubicBezTo>
                  <a:pt x="1708592" y="1591139"/>
                  <a:pt x="1605948" y="1694024"/>
                  <a:pt x="1605948" y="1820690"/>
                </a:cubicBezTo>
                <a:cubicBezTo>
                  <a:pt x="1605947" y="1947355"/>
                  <a:pt x="1708592" y="2049990"/>
                  <a:pt x="1835368" y="2049989"/>
                </a:cubicBezTo>
                <a:cubicBezTo>
                  <a:pt x="1962145" y="2049990"/>
                  <a:pt x="2064789" y="1947356"/>
                  <a:pt x="2064790" y="1820690"/>
                </a:cubicBezTo>
                <a:cubicBezTo>
                  <a:pt x="2064790" y="1694024"/>
                  <a:pt x="1962145" y="1591139"/>
                  <a:pt x="1835368" y="1591139"/>
                </a:cubicBezTo>
                <a:close/>
                <a:moveTo>
                  <a:pt x="1835368" y="1361840"/>
                </a:moveTo>
                <a:cubicBezTo>
                  <a:pt x="2088751" y="1361840"/>
                  <a:pt x="2294210" y="1567359"/>
                  <a:pt x="2294211" y="1820690"/>
                </a:cubicBezTo>
                <a:cubicBezTo>
                  <a:pt x="2294211" y="1990412"/>
                  <a:pt x="2202102" y="2138355"/>
                  <a:pt x="2065130" y="2217959"/>
                </a:cubicBezTo>
                <a:lnTo>
                  <a:pt x="3204418" y="5221385"/>
                </a:lnTo>
                <a:lnTo>
                  <a:pt x="3206634" y="5231622"/>
                </a:lnTo>
                <a:lnTo>
                  <a:pt x="3199567" y="5309245"/>
                </a:lnTo>
                <a:lnTo>
                  <a:pt x="2911503" y="5283019"/>
                </a:lnTo>
                <a:lnTo>
                  <a:pt x="1835369" y="4625356"/>
                </a:lnTo>
                <a:lnTo>
                  <a:pt x="1038291" y="5112478"/>
                </a:lnTo>
                <a:lnTo>
                  <a:pt x="525346" y="5065778"/>
                </a:lnTo>
                <a:lnTo>
                  <a:pt x="535872" y="5038028"/>
                </a:lnTo>
                <a:cubicBezTo>
                  <a:pt x="783229" y="4385940"/>
                  <a:pt x="1605607" y="2217959"/>
                  <a:pt x="1605607" y="2217959"/>
                </a:cubicBezTo>
                <a:cubicBezTo>
                  <a:pt x="1468635" y="2138355"/>
                  <a:pt x="1376527" y="1990412"/>
                  <a:pt x="1376526" y="1820690"/>
                </a:cubicBezTo>
                <a:cubicBezTo>
                  <a:pt x="1376527" y="1567359"/>
                  <a:pt x="1581986" y="1361840"/>
                  <a:pt x="1835368" y="1361840"/>
                </a:cubicBezTo>
                <a:close/>
                <a:moveTo>
                  <a:pt x="1964634" y="679418"/>
                </a:moveTo>
                <a:cubicBezTo>
                  <a:pt x="2548521" y="738717"/>
                  <a:pt x="3004227" y="1231842"/>
                  <a:pt x="3004227" y="1831454"/>
                </a:cubicBezTo>
                <a:cubicBezTo>
                  <a:pt x="3004227" y="2200937"/>
                  <a:pt x="2829527" y="2536876"/>
                  <a:pt x="2550653" y="2750655"/>
                </a:cubicBezTo>
                <a:lnTo>
                  <a:pt x="2464153" y="2524610"/>
                </a:lnTo>
                <a:cubicBezTo>
                  <a:pt x="2654826" y="2354388"/>
                  <a:pt x="2774805" y="2107065"/>
                  <a:pt x="2774805" y="1831454"/>
                </a:cubicBezTo>
                <a:cubicBezTo>
                  <a:pt x="2774805" y="1318784"/>
                  <a:pt x="2358958" y="902990"/>
                  <a:pt x="1846245" y="902990"/>
                </a:cubicBezTo>
                <a:cubicBezTo>
                  <a:pt x="1333361" y="902990"/>
                  <a:pt x="917684" y="1318784"/>
                  <a:pt x="917685" y="1831454"/>
                </a:cubicBezTo>
                <a:cubicBezTo>
                  <a:pt x="917684" y="2099304"/>
                  <a:pt x="1031035" y="2340369"/>
                  <a:pt x="1212193" y="2509841"/>
                </a:cubicBezTo>
                <a:lnTo>
                  <a:pt x="1125013" y="2737638"/>
                </a:lnTo>
                <a:cubicBezTo>
                  <a:pt x="855995" y="2523358"/>
                  <a:pt x="688263" y="2193677"/>
                  <a:pt x="688263" y="1831454"/>
                </a:cubicBezTo>
                <a:cubicBezTo>
                  <a:pt x="688263" y="1191867"/>
                  <a:pt x="1206754" y="673441"/>
                  <a:pt x="1846245" y="673441"/>
                </a:cubicBezTo>
                <a:cubicBezTo>
                  <a:pt x="1886213" y="673441"/>
                  <a:pt x="1925708" y="675466"/>
                  <a:pt x="1964634" y="679418"/>
                </a:cubicBezTo>
                <a:close/>
                <a:moveTo>
                  <a:pt x="2385625" y="70370"/>
                </a:moveTo>
                <a:lnTo>
                  <a:pt x="2438676" y="86755"/>
                </a:lnTo>
                <a:cubicBezTo>
                  <a:pt x="2967194" y="270638"/>
                  <a:pt x="3385751" y="689354"/>
                  <a:pt x="3569461" y="1217926"/>
                </a:cubicBezTo>
                <a:lnTo>
                  <a:pt x="3571405" y="1225000"/>
                </a:lnTo>
                <a:lnTo>
                  <a:pt x="3435578" y="2716910"/>
                </a:lnTo>
                <a:lnTo>
                  <a:pt x="3403196" y="2775123"/>
                </a:lnTo>
                <a:cubicBezTo>
                  <a:pt x="3252489" y="3022539"/>
                  <a:pt x="3044120" y="3233005"/>
                  <a:pt x="2793669" y="3386487"/>
                </a:cubicBezTo>
                <a:lnTo>
                  <a:pt x="2710058" y="3167701"/>
                </a:lnTo>
                <a:cubicBezTo>
                  <a:pt x="3150207" y="2881326"/>
                  <a:pt x="3441317" y="2384927"/>
                  <a:pt x="3441316" y="1820690"/>
                </a:cubicBezTo>
                <a:cubicBezTo>
                  <a:pt x="3441316" y="933780"/>
                  <a:pt x="2722293" y="214591"/>
                  <a:pt x="1835369" y="214591"/>
                </a:cubicBezTo>
                <a:cubicBezTo>
                  <a:pt x="948444" y="214591"/>
                  <a:pt x="229421" y="933780"/>
                  <a:pt x="229421" y="1820690"/>
                </a:cubicBezTo>
                <a:cubicBezTo>
                  <a:pt x="229421" y="2384927"/>
                  <a:pt x="520532" y="2881326"/>
                  <a:pt x="960679" y="3167701"/>
                </a:cubicBezTo>
                <a:lnTo>
                  <a:pt x="877068" y="3386487"/>
                </a:lnTo>
                <a:cubicBezTo>
                  <a:pt x="343452" y="3059560"/>
                  <a:pt x="0" y="2473043"/>
                  <a:pt x="0" y="1820690"/>
                </a:cubicBezTo>
                <a:cubicBezTo>
                  <a:pt x="0" y="929853"/>
                  <a:pt x="634719" y="187138"/>
                  <a:pt x="1476675" y="20325"/>
                </a:cubicBezTo>
                <a:lnTo>
                  <a:pt x="1612685"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82" name="Google Shape;1282;p134"/>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83" name="Google Shape;1283;p134"/>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84" name="Google Shape;1284;p13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News">
  <p:cSld name="Blue Background_News">
    <p:bg>
      <p:bgPr>
        <a:solidFill>
          <a:schemeClr val="dk2"/>
        </a:solidFill>
      </p:bgPr>
    </p:bg>
    <p:spTree>
      <p:nvGrpSpPr>
        <p:cNvPr id="1285" name="Shape 1285"/>
        <p:cNvGrpSpPr/>
        <p:nvPr/>
      </p:nvGrpSpPr>
      <p:grpSpPr>
        <a:xfrm>
          <a:off x="0" y="0"/>
          <a:ext cx="0" cy="0"/>
          <a:chOff x="0" y="0"/>
          <a:chExt cx="0" cy="0"/>
        </a:xfrm>
      </p:grpSpPr>
      <p:sp>
        <p:nvSpPr>
          <p:cNvPr id="1286" name="Google Shape;1286;p135"/>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87" name="Google Shape;1287;p135"/>
          <p:cNvSpPr/>
          <p:nvPr/>
        </p:nvSpPr>
        <p:spPr>
          <a:xfrm rot="-312119">
            <a:off x="5709726" y="-26628"/>
            <a:ext cx="3571405" cy="5312664"/>
          </a:xfrm>
          <a:custGeom>
            <a:rect b="b" l="l" r="r" t="t"/>
            <a:pathLst>
              <a:path extrusionOk="0" h="5309245" w="3571405">
                <a:moveTo>
                  <a:pt x="1106659" y="4180024"/>
                </a:moveTo>
                <a:cubicBezTo>
                  <a:pt x="1106659" y="4180024"/>
                  <a:pt x="799575" y="4989332"/>
                  <a:pt x="799575" y="4989332"/>
                </a:cubicBezTo>
                <a:lnTo>
                  <a:pt x="1615465" y="4490931"/>
                </a:lnTo>
                <a:close/>
                <a:moveTo>
                  <a:pt x="2564078" y="4180024"/>
                </a:moveTo>
                <a:lnTo>
                  <a:pt x="2055273" y="4490930"/>
                </a:lnTo>
                <a:lnTo>
                  <a:pt x="2871163" y="4989332"/>
                </a:lnTo>
                <a:cubicBezTo>
                  <a:pt x="2871163" y="4989332"/>
                  <a:pt x="2564078" y="4180024"/>
                  <a:pt x="2564078" y="4180024"/>
                </a:cubicBezTo>
                <a:close/>
                <a:moveTo>
                  <a:pt x="1835369" y="3557961"/>
                </a:moveTo>
                <a:lnTo>
                  <a:pt x="1238874" y="3991777"/>
                </a:lnTo>
                <a:lnTo>
                  <a:pt x="1835369" y="4356504"/>
                </a:lnTo>
                <a:lnTo>
                  <a:pt x="2431863" y="3991778"/>
                </a:lnTo>
                <a:cubicBezTo>
                  <a:pt x="2431863" y="3991778"/>
                  <a:pt x="1835369" y="3557961"/>
                  <a:pt x="1835369" y="3557961"/>
                </a:cubicBezTo>
                <a:close/>
                <a:moveTo>
                  <a:pt x="1449092" y="3277094"/>
                </a:moveTo>
                <a:cubicBezTo>
                  <a:pt x="1449092" y="3277094"/>
                  <a:pt x="1303452" y="3661096"/>
                  <a:pt x="1303452" y="3661096"/>
                </a:cubicBezTo>
                <a:lnTo>
                  <a:pt x="1640276" y="3416275"/>
                </a:lnTo>
                <a:close/>
                <a:moveTo>
                  <a:pt x="2221646" y="3277094"/>
                </a:moveTo>
                <a:lnTo>
                  <a:pt x="2030462" y="3416275"/>
                </a:lnTo>
                <a:lnTo>
                  <a:pt x="2367285" y="3661096"/>
                </a:lnTo>
                <a:cubicBezTo>
                  <a:pt x="2367285" y="3661096"/>
                  <a:pt x="2221646" y="3277094"/>
                  <a:pt x="2221646" y="3277094"/>
                </a:cubicBezTo>
                <a:close/>
                <a:moveTo>
                  <a:pt x="1843185" y="2279540"/>
                </a:moveTo>
                <a:cubicBezTo>
                  <a:pt x="1840636" y="2279540"/>
                  <a:pt x="1837918" y="2279540"/>
                  <a:pt x="1835368" y="2279539"/>
                </a:cubicBezTo>
                <a:cubicBezTo>
                  <a:pt x="1832820" y="2279539"/>
                  <a:pt x="1830101" y="2279539"/>
                  <a:pt x="1827552" y="2279540"/>
                </a:cubicBezTo>
                <a:lnTo>
                  <a:pt x="1533383" y="3054803"/>
                </a:lnTo>
                <a:lnTo>
                  <a:pt x="1835369" y="3274341"/>
                </a:lnTo>
                <a:lnTo>
                  <a:pt x="2137355" y="3054803"/>
                </a:lnTo>
                <a:cubicBezTo>
                  <a:pt x="2137355" y="3054803"/>
                  <a:pt x="1843185" y="2279540"/>
                  <a:pt x="1843185" y="2279540"/>
                </a:cubicBezTo>
                <a:close/>
                <a:moveTo>
                  <a:pt x="1835368" y="1591139"/>
                </a:moveTo>
                <a:cubicBezTo>
                  <a:pt x="1708592" y="1591139"/>
                  <a:pt x="1605948" y="1694024"/>
                  <a:pt x="1605948" y="1820690"/>
                </a:cubicBezTo>
                <a:cubicBezTo>
                  <a:pt x="1605947" y="1947355"/>
                  <a:pt x="1708592" y="2049990"/>
                  <a:pt x="1835368" y="2049989"/>
                </a:cubicBezTo>
                <a:cubicBezTo>
                  <a:pt x="1962145" y="2049990"/>
                  <a:pt x="2064789" y="1947356"/>
                  <a:pt x="2064790" y="1820690"/>
                </a:cubicBezTo>
                <a:cubicBezTo>
                  <a:pt x="2064790" y="1694024"/>
                  <a:pt x="1962145" y="1591139"/>
                  <a:pt x="1835368" y="1591139"/>
                </a:cubicBezTo>
                <a:close/>
                <a:moveTo>
                  <a:pt x="1835368" y="1361840"/>
                </a:moveTo>
                <a:cubicBezTo>
                  <a:pt x="2088751" y="1361840"/>
                  <a:pt x="2294210" y="1567359"/>
                  <a:pt x="2294211" y="1820690"/>
                </a:cubicBezTo>
                <a:cubicBezTo>
                  <a:pt x="2294211" y="1990412"/>
                  <a:pt x="2202102" y="2138355"/>
                  <a:pt x="2065130" y="2217959"/>
                </a:cubicBezTo>
                <a:lnTo>
                  <a:pt x="3204418" y="5221385"/>
                </a:lnTo>
                <a:lnTo>
                  <a:pt x="3206634" y="5231622"/>
                </a:lnTo>
                <a:lnTo>
                  <a:pt x="3199567" y="5309245"/>
                </a:lnTo>
                <a:lnTo>
                  <a:pt x="2911503" y="5283019"/>
                </a:lnTo>
                <a:lnTo>
                  <a:pt x="1835369" y="4625356"/>
                </a:lnTo>
                <a:lnTo>
                  <a:pt x="1038291" y="5112478"/>
                </a:lnTo>
                <a:lnTo>
                  <a:pt x="525346" y="5065778"/>
                </a:lnTo>
                <a:lnTo>
                  <a:pt x="535872" y="5038028"/>
                </a:lnTo>
                <a:cubicBezTo>
                  <a:pt x="783229" y="4385940"/>
                  <a:pt x="1605607" y="2217959"/>
                  <a:pt x="1605607" y="2217959"/>
                </a:cubicBezTo>
                <a:cubicBezTo>
                  <a:pt x="1468635" y="2138355"/>
                  <a:pt x="1376527" y="1990412"/>
                  <a:pt x="1376526" y="1820690"/>
                </a:cubicBezTo>
                <a:cubicBezTo>
                  <a:pt x="1376527" y="1567359"/>
                  <a:pt x="1581986" y="1361840"/>
                  <a:pt x="1835368" y="1361840"/>
                </a:cubicBezTo>
                <a:close/>
                <a:moveTo>
                  <a:pt x="1964634" y="679418"/>
                </a:moveTo>
                <a:cubicBezTo>
                  <a:pt x="2548521" y="738717"/>
                  <a:pt x="3004227" y="1231842"/>
                  <a:pt x="3004227" y="1831454"/>
                </a:cubicBezTo>
                <a:cubicBezTo>
                  <a:pt x="3004227" y="2200937"/>
                  <a:pt x="2829527" y="2536876"/>
                  <a:pt x="2550653" y="2750655"/>
                </a:cubicBezTo>
                <a:lnTo>
                  <a:pt x="2464153" y="2524610"/>
                </a:lnTo>
                <a:cubicBezTo>
                  <a:pt x="2654826" y="2354388"/>
                  <a:pt x="2774805" y="2107065"/>
                  <a:pt x="2774805" y="1831454"/>
                </a:cubicBezTo>
                <a:cubicBezTo>
                  <a:pt x="2774805" y="1318784"/>
                  <a:pt x="2358958" y="902990"/>
                  <a:pt x="1846245" y="902990"/>
                </a:cubicBezTo>
                <a:cubicBezTo>
                  <a:pt x="1333361" y="902990"/>
                  <a:pt x="917684" y="1318784"/>
                  <a:pt x="917685" y="1831454"/>
                </a:cubicBezTo>
                <a:cubicBezTo>
                  <a:pt x="917684" y="2099304"/>
                  <a:pt x="1031035" y="2340369"/>
                  <a:pt x="1212193" y="2509841"/>
                </a:cubicBezTo>
                <a:lnTo>
                  <a:pt x="1125013" y="2737638"/>
                </a:lnTo>
                <a:cubicBezTo>
                  <a:pt x="855995" y="2523358"/>
                  <a:pt x="688263" y="2193677"/>
                  <a:pt x="688263" y="1831454"/>
                </a:cubicBezTo>
                <a:cubicBezTo>
                  <a:pt x="688263" y="1191867"/>
                  <a:pt x="1206754" y="673441"/>
                  <a:pt x="1846245" y="673441"/>
                </a:cubicBezTo>
                <a:cubicBezTo>
                  <a:pt x="1886213" y="673441"/>
                  <a:pt x="1925708" y="675466"/>
                  <a:pt x="1964634" y="679418"/>
                </a:cubicBezTo>
                <a:close/>
                <a:moveTo>
                  <a:pt x="2385625" y="70370"/>
                </a:moveTo>
                <a:lnTo>
                  <a:pt x="2438676" y="86755"/>
                </a:lnTo>
                <a:cubicBezTo>
                  <a:pt x="2967194" y="270638"/>
                  <a:pt x="3385751" y="689354"/>
                  <a:pt x="3569461" y="1217926"/>
                </a:cubicBezTo>
                <a:lnTo>
                  <a:pt x="3571405" y="1225000"/>
                </a:lnTo>
                <a:lnTo>
                  <a:pt x="3435578" y="2716910"/>
                </a:lnTo>
                <a:lnTo>
                  <a:pt x="3403196" y="2775123"/>
                </a:lnTo>
                <a:cubicBezTo>
                  <a:pt x="3252489" y="3022539"/>
                  <a:pt x="3044120" y="3233005"/>
                  <a:pt x="2793669" y="3386487"/>
                </a:cubicBezTo>
                <a:lnTo>
                  <a:pt x="2710058" y="3167701"/>
                </a:lnTo>
                <a:cubicBezTo>
                  <a:pt x="3150207" y="2881326"/>
                  <a:pt x="3441317" y="2384927"/>
                  <a:pt x="3441316" y="1820690"/>
                </a:cubicBezTo>
                <a:cubicBezTo>
                  <a:pt x="3441316" y="933780"/>
                  <a:pt x="2722293" y="214591"/>
                  <a:pt x="1835369" y="214591"/>
                </a:cubicBezTo>
                <a:cubicBezTo>
                  <a:pt x="948444" y="214591"/>
                  <a:pt x="229421" y="933780"/>
                  <a:pt x="229421" y="1820690"/>
                </a:cubicBezTo>
                <a:cubicBezTo>
                  <a:pt x="229421" y="2384927"/>
                  <a:pt x="520532" y="2881326"/>
                  <a:pt x="960679" y="3167701"/>
                </a:cubicBezTo>
                <a:lnTo>
                  <a:pt x="877068" y="3386487"/>
                </a:lnTo>
                <a:cubicBezTo>
                  <a:pt x="343452" y="3059560"/>
                  <a:pt x="0" y="2473043"/>
                  <a:pt x="0" y="1820690"/>
                </a:cubicBezTo>
                <a:cubicBezTo>
                  <a:pt x="0" y="929853"/>
                  <a:pt x="634719" y="187138"/>
                  <a:pt x="1476675" y="20325"/>
                </a:cubicBezTo>
                <a:lnTo>
                  <a:pt x="1612685"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88" name="Google Shape;1288;p135"/>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89" name="Google Shape;1289;p135"/>
          <p:cNvSpPr txBox="1"/>
          <p:nvPr>
            <p:ph idx="2" type="body"/>
          </p:nvPr>
        </p:nvSpPr>
        <p:spPr>
          <a:xfrm>
            <a:off x="628652" y="741220"/>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90" name="Google Shape;1290;p13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Award">
  <p:cSld name="White Background_Award">
    <p:bg>
      <p:bgPr>
        <a:solidFill>
          <a:schemeClr val="lt1"/>
        </a:solidFill>
      </p:bgPr>
    </p:bg>
    <p:spTree>
      <p:nvGrpSpPr>
        <p:cNvPr id="1291" name="Shape 1291"/>
        <p:cNvGrpSpPr/>
        <p:nvPr/>
      </p:nvGrpSpPr>
      <p:grpSpPr>
        <a:xfrm>
          <a:off x="0" y="0"/>
          <a:ext cx="0" cy="0"/>
          <a:chOff x="0" y="0"/>
          <a:chExt cx="0" cy="0"/>
        </a:xfrm>
      </p:grpSpPr>
      <p:sp>
        <p:nvSpPr>
          <p:cNvPr id="1292" name="Google Shape;1292;p136"/>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93" name="Google Shape;1293;p136"/>
          <p:cNvSpPr/>
          <p:nvPr/>
        </p:nvSpPr>
        <p:spPr>
          <a:xfrm rot="-405789">
            <a:off x="5951792" y="-21508"/>
            <a:ext cx="3054096" cy="5097807"/>
          </a:xfrm>
          <a:custGeom>
            <a:rect b="b" l="l" r="r" t="t"/>
            <a:pathLst>
              <a:path extrusionOk="0" h="5097807" w="3054096">
                <a:moveTo>
                  <a:pt x="1010522" y="3115634"/>
                </a:moveTo>
                <a:cubicBezTo>
                  <a:pt x="1073643" y="3120206"/>
                  <a:pt x="1121599" y="3174364"/>
                  <a:pt x="1118420" y="3237669"/>
                </a:cubicBezTo>
                <a:lnTo>
                  <a:pt x="1060066" y="4171110"/>
                </a:lnTo>
                <a:cubicBezTo>
                  <a:pt x="1055299" y="4235378"/>
                  <a:pt x="999399" y="4283518"/>
                  <a:pt x="935123" y="4278945"/>
                </a:cubicBezTo>
                <a:cubicBezTo>
                  <a:pt x="871857" y="4274131"/>
                  <a:pt x="824047" y="4219973"/>
                  <a:pt x="827224" y="4156669"/>
                </a:cubicBezTo>
                <a:cubicBezTo>
                  <a:pt x="827224" y="4156669"/>
                  <a:pt x="885579" y="3223227"/>
                  <a:pt x="885579" y="3223227"/>
                </a:cubicBezTo>
                <a:cubicBezTo>
                  <a:pt x="890345" y="3158959"/>
                  <a:pt x="946245" y="3110819"/>
                  <a:pt x="1010522" y="3115634"/>
                </a:cubicBezTo>
                <a:close/>
                <a:moveTo>
                  <a:pt x="1527048" y="3113708"/>
                </a:moveTo>
                <a:cubicBezTo>
                  <a:pt x="1591469" y="3113707"/>
                  <a:pt x="1643757" y="3165940"/>
                  <a:pt x="1643758" y="3230447"/>
                </a:cubicBezTo>
                <a:lnTo>
                  <a:pt x="1643758" y="3813909"/>
                </a:lnTo>
                <a:cubicBezTo>
                  <a:pt x="1643758" y="3878417"/>
                  <a:pt x="1591469" y="3930650"/>
                  <a:pt x="1527048" y="3930650"/>
                </a:cubicBezTo>
                <a:cubicBezTo>
                  <a:pt x="1462626" y="3930650"/>
                  <a:pt x="1410339" y="3878417"/>
                  <a:pt x="1410339" y="3813909"/>
                </a:cubicBezTo>
                <a:cubicBezTo>
                  <a:pt x="1410339" y="3813909"/>
                  <a:pt x="1410339" y="3230449"/>
                  <a:pt x="1410339" y="3230449"/>
                </a:cubicBezTo>
                <a:cubicBezTo>
                  <a:pt x="1410338" y="3165941"/>
                  <a:pt x="1462627" y="3113708"/>
                  <a:pt x="1527048" y="3113708"/>
                </a:cubicBezTo>
                <a:close/>
                <a:moveTo>
                  <a:pt x="2046464" y="3115393"/>
                </a:moveTo>
                <a:cubicBezTo>
                  <a:pt x="2109584" y="3112263"/>
                  <a:pt x="2163895" y="3160164"/>
                  <a:pt x="2168517" y="3223227"/>
                </a:cubicBezTo>
                <a:lnTo>
                  <a:pt x="2226872" y="4156669"/>
                </a:lnTo>
                <a:cubicBezTo>
                  <a:pt x="2230050" y="4220936"/>
                  <a:pt x="2180505" y="4275815"/>
                  <a:pt x="2116084" y="4278945"/>
                </a:cubicBezTo>
                <a:cubicBezTo>
                  <a:pt x="2052964" y="4282074"/>
                  <a:pt x="1998653" y="4234175"/>
                  <a:pt x="1994030" y="4171111"/>
                </a:cubicBezTo>
                <a:lnTo>
                  <a:pt x="1935676" y="3237669"/>
                </a:lnTo>
                <a:cubicBezTo>
                  <a:pt x="1932498" y="3173402"/>
                  <a:pt x="1982041" y="3118521"/>
                  <a:pt x="2046464" y="3115393"/>
                </a:cubicBezTo>
                <a:close/>
                <a:moveTo>
                  <a:pt x="2375792" y="2547818"/>
                </a:moveTo>
                <a:lnTo>
                  <a:pt x="2282338" y="2806572"/>
                </a:lnTo>
                <a:cubicBezTo>
                  <a:pt x="2238427" y="2927646"/>
                  <a:pt x="2104673" y="2990468"/>
                  <a:pt x="1983486" y="2946661"/>
                </a:cubicBezTo>
                <a:cubicBezTo>
                  <a:pt x="1976986" y="2944253"/>
                  <a:pt x="1970630" y="2941606"/>
                  <a:pt x="1964420" y="2938718"/>
                </a:cubicBezTo>
                <a:lnTo>
                  <a:pt x="1527048" y="2735084"/>
                </a:lnTo>
                <a:lnTo>
                  <a:pt x="1089676" y="2938717"/>
                </a:lnTo>
                <a:cubicBezTo>
                  <a:pt x="972966" y="2993116"/>
                  <a:pt x="834013" y="2942328"/>
                  <a:pt x="779703" y="2825588"/>
                </a:cubicBezTo>
                <a:cubicBezTo>
                  <a:pt x="776814" y="2819329"/>
                  <a:pt x="774069" y="2813071"/>
                  <a:pt x="771758" y="2806573"/>
                </a:cubicBezTo>
                <a:lnTo>
                  <a:pt x="678304" y="2548058"/>
                </a:lnTo>
                <a:lnTo>
                  <a:pt x="476951" y="4864091"/>
                </a:lnTo>
                <a:lnTo>
                  <a:pt x="1527048" y="4163889"/>
                </a:lnTo>
                <a:lnTo>
                  <a:pt x="2577144" y="4864091"/>
                </a:lnTo>
                <a:cubicBezTo>
                  <a:pt x="2577144" y="4864091"/>
                  <a:pt x="2375792" y="2547818"/>
                  <a:pt x="2375792" y="2547818"/>
                </a:cubicBezTo>
                <a:close/>
                <a:moveTo>
                  <a:pt x="1644637" y="908697"/>
                </a:moveTo>
                <a:cubicBezTo>
                  <a:pt x="1606656" y="900926"/>
                  <a:pt x="1567329" y="896845"/>
                  <a:pt x="1527048" y="896845"/>
                </a:cubicBezTo>
                <a:cubicBezTo>
                  <a:pt x="1204796" y="896845"/>
                  <a:pt x="943645" y="1158006"/>
                  <a:pt x="943645" y="1480306"/>
                </a:cubicBezTo>
                <a:cubicBezTo>
                  <a:pt x="943645" y="1802364"/>
                  <a:pt x="1204796" y="2063766"/>
                  <a:pt x="1527048" y="2063767"/>
                </a:cubicBezTo>
                <a:cubicBezTo>
                  <a:pt x="1849299" y="2063766"/>
                  <a:pt x="2110451" y="1802365"/>
                  <a:pt x="2110451" y="1480306"/>
                </a:cubicBezTo>
                <a:cubicBezTo>
                  <a:pt x="2110451" y="1198293"/>
                  <a:pt x="1910507" y="963091"/>
                  <a:pt x="1644637" y="908697"/>
                </a:cubicBezTo>
                <a:close/>
                <a:moveTo>
                  <a:pt x="1610559" y="667821"/>
                </a:moveTo>
                <a:cubicBezTo>
                  <a:pt x="1638017" y="670609"/>
                  <a:pt x="1665073" y="674757"/>
                  <a:pt x="1691659" y="680196"/>
                </a:cubicBezTo>
                <a:cubicBezTo>
                  <a:pt x="2063860" y="756347"/>
                  <a:pt x="2343870" y="1085615"/>
                  <a:pt x="2343870" y="1480306"/>
                </a:cubicBezTo>
                <a:cubicBezTo>
                  <a:pt x="2343870" y="1931381"/>
                  <a:pt x="1978143" y="2297006"/>
                  <a:pt x="1527048" y="2297006"/>
                </a:cubicBezTo>
                <a:cubicBezTo>
                  <a:pt x="1075953" y="2297006"/>
                  <a:pt x="710226" y="1931380"/>
                  <a:pt x="710226" y="1480306"/>
                </a:cubicBezTo>
                <a:cubicBezTo>
                  <a:pt x="710226" y="1029231"/>
                  <a:pt x="1075954" y="663605"/>
                  <a:pt x="1527048" y="663605"/>
                </a:cubicBezTo>
                <a:cubicBezTo>
                  <a:pt x="1555241" y="663605"/>
                  <a:pt x="1583101" y="665033"/>
                  <a:pt x="1610559" y="667821"/>
                </a:cubicBezTo>
                <a:close/>
                <a:moveTo>
                  <a:pt x="2062785" y="233471"/>
                </a:moveTo>
                <a:lnTo>
                  <a:pt x="1527048" y="483079"/>
                </a:lnTo>
                <a:lnTo>
                  <a:pt x="991311" y="233471"/>
                </a:lnTo>
                <a:lnTo>
                  <a:pt x="795303" y="775050"/>
                </a:lnTo>
                <a:lnTo>
                  <a:pt x="233421" y="963760"/>
                </a:lnTo>
                <a:lnTo>
                  <a:pt x="492262" y="1480306"/>
                </a:lnTo>
                <a:lnTo>
                  <a:pt x="233421" y="1996611"/>
                </a:lnTo>
                <a:lnTo>
                  <a:pt x="795303" y="2185561"/>
                </a:lnTo>
                <a:lnTo>
                  <a:pt x="991311" y="2727141"/>
                </a:lnTo>
                <a:cubicBezTo>
                  <a:pt x="991311" y="2727141"/>
                  <a:pt x="1527048" y="2477533"/>
                  <a:pt x="1527048" y="2477533"/>
                </a:cubicBezTo>
                <a:lnTo>
                  <a:pt x="2062785" y="2727141"/>
                </a:lnTo>
                <a:lnTo>
                  <a:pt x="2258793" y="2185562"/>
                </a:lnTo>
                <a:lnTo>
                  <a:pt x="2820675" y="1996611"/>
                </a:lnTo>
                <a:lnTo>
                  <a:pt x="2561833" y="1480306"/>
                </a:lnTo>
                <a:lnTo>
                  <a:pt x="2820675" y="963760"/>
                </a:lnTo>
                <a:lnTo>
                  <a:pt x="2258793" y="775050"/>
                </a:lnTo>
                <a:close/>
                <a:moveTo>
                  <a:pt x="1906609" y="48810"/>
                </a:moveTo>
                <a:lnTo>
                  <a:pt x="2240063" y="88355"/>
                </a:lnTo>
                <a:lnTo>
                  <a:pt x="2274394" y="135024"/>
                </a:lnTo>
                <a:cubicBezTo>
                  <a:pt x="2277283" y="141282"/>
                  <a:pt x="2280027" y="147540"/>
                  <a:pt x="2282338" y="154040"/>
                </a:cubicBezTo>
                <a:lnTo>
                  <a:pt x="2439781" y="589709"/>
                </a:lnTo>
                <a:lnTo>
                  <a:pt x="2894918" y="742555"/>
                </a:lnTo>
                <a:cubicBezTo>
                  <a:pt x="3017117" y="783715"/>
                  <a:pt x="3082837" y="915860"/>
                  <a:pt x="3041961" y="1038136"/>
                </a:cubicBezTo>
                <a:cubicBezTo>
                  <a:pt x="3038349" y="1048487"/>
                  <a:pt x="3034161" y="1058597"/>
                  <a:pt x="3029249" y="1068465"/>
                </a:cubicBezTo>
                <a:lnTo>
                  <a:pt x="2822842" y="1480306"/>
                </a:lnTo>
                <a:lnTo>
                  <a:pt x="3029249" y="1892147"/>
                </a:lnTo>
                <a:cubicBezTo>
                  <a:pt x="3087026" y="2007443"/>
                  <a:pt x="3040371" y="2147530"/>
                  <a:pt x="2925251" y="2205300"/>
                </a:cubicBezTo>
                <a:cubicBezTo>
                  <a:pt x="2915430" y="2210113"/>
                  <a:pt x="2905317" y="2214446"/>
                  <a:pt x="2894918" y="2217816"/>
                </a:cubicBezTo>
                <a:lnTo>
                  <a:pt x="2590290" y="2320354"/>
                </a:lnTo>
                <a:lnTo>
                  <a:pt x="2809553" y="4843872"/>
                </a:lnTo>
                <a:cubicBezTo>
                  <a:pt x="2826597" y="5038599"/>
                  <a:pt x="2610511" y="5166653"/>
                  <a:pt x="2447725" y="5058096"/>
                </a:cubicBezTo>
                <a:lnTo>
                  <a:pt x="1527048" y="4444307"/>
                </a:lnTo>
                <a:lnTo>
                  <a:pt x="606516" y="5058096"/>
                </a:lnTo>
                <a:lnTo>
                  <a:pt x="579438" y="5070962"/>
                </a:lnTo>
                <a:lnTo>
                  <a:pt x="328080" y="5041154"/>
                </a:lnTo>
                <a:lnTo>
                  <a:pt x="308624" y="5025851"/>
                </a:lnTo>
                <a:cubicBezTo>
                  <a:pt x="264544" y="4980542"/>
                  <a:pt x="238152" y="4916896"/>
                  <a:pt x="244544" y="4843873"/>
                </a:cubicBezTo>
                <a:lnTo>
                  <a:pt x="463807" y="2320354"/>
                </a:lnTo>
                <a:lnTo>
                  <a:pt x="159178" y="2217816"/>
                </a:lnTo>
                <a:cubicBezTo>
                  <a:pt x="36979" y="2176897"/>
                  <a:pt x="-28742" y="2044751"/>
                  <a:pt x="12135" y="1922475"/>
                </a:cubicBezTo>
                <a:cubicBezTo>
                  <a:pt x="15746" y="1912124"/>
                  <a:pt x="19936" y="1902016"/>
                  <a:pt x="24847" y="1892147"/>
                </a:cubicBezTo>
                <a:lnTo>
                  <a:pt x="231254" y="1480306"/>
                </a:lnTo>
                <a:lnTo>
                  <a:pt x="24846" y="1068465"/>
                </a:lnTo>
                <a:cubicBezTo>
                  <a:pt x="-32931" y="953169"/>
                  <a:pt x="13725" y="812840"/>
                  <a:pt x="128845" y="755312"/>
                </a:cubicBezTo>
                <a:cubicBezTo>
                  <a:pt x="138666" y="750258"/>
                  <a:pt x="148778" y="746165"/>
                  <a:pt x="159178" y="742554"/>
                </a:cubicBezTo>
                <a:lnTo>
                  <a:pt x="614316" y="589709"/>
                </a:lnTo>
                <a:lnTo>
                  <a:pt x="771758" y="154040"/>
                </a:lnTo>
                <a:cubicBezTo>
                  <a:pt x="815668" y="32967"/>
                  <a:pt x="949423" y="-29857"/>
                  <a:pt x="1070609" y="13950"/>
                </a:cubicBezTo>
                <a:cubicBezTo>
                  <a:pt x="1077110" y="16358"/>
                  <a:pt x="1083466" y="19005"/>
                  <a:pt x="1089676" y="21894"/>
                </a:cubicBezTo>
                <a:lnTo>
                  <a:pt x="1527048" y="225528"/>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294" name="Google Shape;1294;p136"/>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95" name="Google Shape;1295;p136"/>
          <p:cNvSpPr txBox="1"/>
          <p:nvPr>
            <p:ph idx="2" type="body"/>
          </p:nvPr>
        </p:nvSpPr>
        <p:spPr>
          <a:xfrm>
            <a:off x="628652" y="739775"/>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96" name="Google Shape;1296;p13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Award">
  <p:cSld name="Blue Background_Award">
    <p:bg>
      <p:bgPr>
        <a:solidFill>
          <a:schemeClr val="dk2"/>
        </a:solidFill>
      </p:bgPr>
    </p:bg>
    <p:spTree>
      <p:nvGrpSpPr>
        <p:cNvPr id="1297" name="Shape 1297"/>
        <p:cNvGrpSpPr/>
        <p:nvPr/>
      </p:nvGrpSpPr>
      <p:grpSpPr>
        <a:xfrm>
          <a:off x="0" y="0"/>
          <a:ext cx="0" cy="0"/>
          <a:chOff x="0" y="0"/>
          <a:chExt cx="0" cy="0"/>
        </a:xfrm>
      </p:grpSpPr>
      <p:sp>
        <p:nvSpPr>
          <p:cNvPr id="1298" name="Google Shape;1298;p137"/>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299" name="Google Shape;1299;p137"/>
          <p:cNvSpPr/>
          <p:nvPr/>
        </p:nvSpPr>
        <p:spPr>
          <a:xfrm rot="-405789">
            <a:off x="5951792" y="-21508"/>
            <a:ext cx="3054096" cy="5097807"/>
          </a:xfrm>
          <a:custGeom>
            <a:rect b="b" l="l" r="r" t="t"/>
            <a:pathLst>
              <a:path extrusionOk="0" h="5097807" w="3054096">
                <a:moveTo>
                  <a:pt x="1010522" y="3115634"/>
                </a:moveTo>
                <a:cubicBezTo>
                  <a:pt x="1073643" y="3120206"/>
                  <a:pt x="1121599" y="3174364"/>
                  <a:pt x="1118420" y="3237669"/>
                </a:cubicBezTo>
                <a:lnTo>
                  <a:pt x="1060066" y="4171110"/>
                </a:lnTo>
                <a:cubicBezTo>
                  <a:pt x="1055299" y="4235378"/>
                  <a:pt x="999399" y="4283518"/>
                  <a:pt x="935123" y="4278945"/>
                </a:cubicBezTo>
                <a:cubicBezTo>
                  <a:pt x="871857" y="4274131"/>
                  <a:pt x="824047" y="4219973"/>
                  <a:pt x="827224" y="4156669"/>
                </a:cubicBezTo>
                <a:cubicBezTo>
                  <a:pt x="827224" y="4156669"/>
                  <a:pt x="885579" y="3223227"/>
                  <a:pt x="885579" y="3223227"/>
                </a:cubicBezTo>
                <a:cubicBezTo>
                  <a:pt x="890345" y="3158959"/>
                  <a:pt x="946245" y="3110819"/>
                  <a:pt x="1010522" y="3115634"/>
                </a:cubicBezTo>
                <a:close/>
                <a:moveTo>
                  <a:pt x="1527048" y="3113708"/>
                </a:moveTo>
                <a:cubicBezTo>
                  <a:pt x="1591469" y="3113707"/>
                  <a:pt x="1643757" y="3165940"/>
                  <a:pt x="1643758" y="3230447"/>
                </a:cubicBezTo>
                <a:lnTo>
                  <a:pt x="1643758" y="3813909"/>
                </a:lnTo>
                <a:cubicBezTo>
                  <a:pt x="1643758" y="3878417"/>
                  <a:pt x="1591469" y="3930650"/>
                  <a:pt x="1527048" y="3930650"/>
                </a:cubicBezTo>
                <a:cubicBezTo>
                  <a:pt x="1462626" y="3930650"/>
                  <a:pt x="1410339" y="3878417"/>
                  <a:pt x="1410339" y="3813909"/>
                </a:cubicBezTo>
                <a:cubicBezTo>
                  <a:pt x="1410339" y="3813909"/>
                  <a:pt x="1410339" y="3230449"/>
                  <a:pt x="1410339" y="3230449"/>
                </a:cubicBezTo>
                <a:cubicBezTo>
                  <a:pt x="1410338" y="3165941"/>
                  <a:pt x="1462627" y="3113708"/>
                  <a:pt x="1527048" y="3113708"/>
                </a:cubicBezTo>
                <a:close/>
                <a:moveTo>
                  <a:pt x="2046464" y="3115393"/>
                </a:moveTo>
                <a:cubicBezTo>
                  <a:pt x="2109584" y="3112263"/>
                  <a:pt x="2163895" y="3160164"/>
                  <a:pt x="2168517" y="3223227"/>
                </a:cubicBezTo>
                <a:lnTo>
                  <a:pt x="2226872" y="4156669"/>
                </a:lnTo>
                <a:cubicBezTo>
                  <a:pt x="2230050" y="4220936"/>
                  <a:pt x="2180505" y="4275815"/>
                  <a:pt x="2116084" y="4278945"/>
                </a:cubicBezTo>
                <a:cubicBezTo>
                  <a:pt x="2052964" y="4282074"/>
                  <a:pt x="1998653" y="4234175"/>
                  <a:pt x="1994030" y="4171111"/>
                </a:cubicBezTo>
                <a:lnTo>
                  <a:pt x="1935676" y="3237669"/>
                </a:lnTo>
                <a:cubicBezTo>
                  <a:pt x="1932498" y="3173402"/>
                  <a:pt x="1982041" y="3118521"/>
                  <a:pt x="2046464" y="3115393"/>
                </a:cubicBezTo>
                <a:close/>
                <a:moveTo>
                  <a:pt x="2375792" y="2547818"/>
                </a:moveTo>
                <a:lnTo>
                  <a:pt x="2282338" y="2806572"/>
                </a:lnTo>
                <a:cubicBezTo>
                  <a:pt x="2238427" y="2927646"/>
                  <a:pt x="2104673" y="2990468"/>
                  <a:pt x="1983486" y="2946661"/>
                </a:cubicBezTo>
                <a:cubicBezTo>
                  <a:pt x="1976986" y="2944253"/>
                  <a:pt x="1970630" y="2941606"/>
                  <a:pt x="1964420" y="2938718"/>
                </a:cubicBezTo>
                <a:lnTo>
                  <a:pt x="1527048" y="2735084"/>
                </a:lnTo>
                <a:lnTo>
                  <a:pt x="1089676" y="2938717"/>
                </a:lnTo>
                <a:cubicBezTo>
                  <a:pt x="972966" y="2993116"/>
                  <a:pt x="834013" y="2942328"/>
                  <a:pt x="779703" y="2825588"/>
                </a:cubicBezTo>
                <a:cubicBezTo>
                  <a:pt x="776814" y="2819329"/>
                  <a:pt x="774069" y="2813071"/>
                  <a:pt x="771758" y="2806573"/>
                </a:cubicBezTo>
                <a:lnTo>
                  <a:pt x="678304" y="2548058"/>
                </a:lnTo>
                <a:lnTo>
                  <a:pt x="476951" y="4864091"/>
                </a:lnTo>
                <a:lnTo>
                  <a:pt x="1527048" y="4163889"/>
                </a:lnTo>
                <a:lnTo>
                  <a:pt x="2577144" y="4864091"/>
                </a:lnTo>
                <a:cubicBezTo>
                  <a:pt x="2577144" y="4864091"/>
                  <a:pt x="2375792" y="2547818"/>
                  <a:pt x="2375792" y="2547818"/>
                </a:cubicBezTo>
                <a:close/>
                <a:moveTo>
                  <a:pt x="1644637" y="908697"/>
                </a:moveTo>
                <a:cubicBezTo>
                  <a:pt x="1606656" y="900926"/>
                  <a:pt x="1567329" y="896845"/>
                  <a:pt x="1527048" y="896845"/>
                </a:cubicBezTo>
                <a:cubicBezTo>
                  <a:pt x="1204796" y="896845"/>
                  <a:pt x="943645" y="1158006"/>
                  <a:pt x="943645" y="1480306"/>
                </a:cubicBezTo>
                <a:cubicBezTo>
                  <a:pt x="943645" y="1802364"/>
                  <a:pt x="1204796" y="2063766"/>
                  <a:pt x="1527048" y="2063767"/>
                </a:cubicBezTo>
                <a:cubicBezTo>
                  <a:pt x="1849299" y="2063766"/>
                  <a:pt x="2110451" y="1802365"/>
                  <a:pt x="2110451" y="1480306"/>
                </a:cubicBezTo>
                <a:cubicBezTo>
                  <a:pt x="2110451" y="1198293"/>
                  <a:pt x="1910507" y="963091"/>
                  <a:pt x="1644637" y="908697"/>
                </a:cubicBezTo>
                <a:close/>
                <a:moveTo>
                  <a:pt x="1610559" y="667821"/>
                </a:moveTo>
                <a:cubicBezTo>
                  <a:pt x="1638017" y="670609"/>
                  <a:pt x="1665073" y="674757"/>
                  <a:pt x="1691659" y="680196"/>
                </a:cubicBezTo>
                <a:cubicBezTo>
                  <a:pt x="2063860" y="756347"/>
                  <a:pt x="2343870" y="1085615"/>
                  <a:pt x="2343870" y="1480306"/>
                </a:cubicBezTo>
                <a:cubicBezTo>
                  <a:pt x="2343870" y="1931381"/>
                  <a:pt x="1978143" y="2297006"/>
                  <a:pt x="1527048" y="2297006"/>
                </a:cubicBezTo>
                <a:cubicBezTo>
                  <a:pt x="1075953" y="2297006"/>
                  <a:pt x="710226" y="1931380"/>
                  <a:pt x="710226" y="1480306"/>
                </a:cubicBezTo>
                <a:cubicBezTo>
                  <a:pt x="710226" y="1029231"/>
                  <a:pt x="1075954" y="663605"/>
                  <a:pt x="1527048" y="663605"/>
                </a:cubicBezTo>
                <a:cubicBezTo>
                  <a:pt x="1555241" y="663605"/>
                  <a:pt x="1583101" y="665033"/>
                  <a:pt x="1610559" y="667821"/>
                </a:cubicBezTo>
                <a:close/>
                <a:moveTo>
                  <a:pt x="2062785" y="233471"/>
                </a:moveTo>
                <a:lnTo>
                  <a:pt x="1527048" y="483079"/>
                </a:lnTo>
                <a:lnTo>
                  <a:pt x="991311" y="233471"/>
                </a:lnTo>
                <a:lnTo>
                  <a:pt x="795303" y="775050"/>
                </a:lnTo>
                <a:lnTo>
                  <a:pt x="233421" y="963760"/>
                </a:lnTo>
                <a:lnTo>
                  <a:pt x="492262" y="1480306"/>
                </a:lnTo>
                <a:lnTo>
                  <a:pt x="233421" y="1996611"/>
                </a:lnTo>
                <a:lnTo>
                  <a:pt x="795303" y="2185561"/>
                </a:lnTo>
                <a:lnTo>
                  <a:pt x="991311" y="2727141"/>
                </a:lnTo>
                <a:cubicBezTo>
                  <a:pt x="991311" y="2727141"/>
                  <a:pt x="1527048" y="2477533"/>
                  <a:pt x="1527048" y="2477533"/>
                </a:cubicBezTo>
                <a:lnTo>
                  <a:pt x="2062785" y="2727141"/>
                </a:lnTo>
                <a:lnTo>
                  <a:pt x="2258793" y="2185562"/>
                </a:lnTo>
                <a:lnTo>
                  <a:pt x="2820675" y="1996611"/>
                </a:lnTo>
                <a:lnTo>
                  <a:pt x="2561833" y="1480306"/>
                </a:lnTo>
                <a:lnTo>
                  <a:pt x="2820675" y="963760"/>
                </a:lnTo>
                <a:lnTo>
                  <a:pt x="2258793" y="775050"/>
                </a:lnTo>
                <a:close/>
                <a:moveTo>
                  <a:pt x="1906609" y="48810"/>
                </a:moveTo>
                <a:lnTo>
                  <a:pt x="2240063" y="88355"/>
                </a:lnTo>
                <a:lnTo>
                  <a:pt x="2274394" y="135024"/>
                </a:lnTo>
                <a:cubicBezTo>
                  <a:pt x="2277283" y="141282"/>
                  <a:pt x="2280027" y="147540"/>
                  <a:pt x="2282338" y="154040"/>
                </a:cubicBezTo>
                <a:lnTo>
                  <a:pt x="2439781" y="589709"/>
                </a:lnTo>
                <a:lnTo>
                  <a:pt x="2894918" y="742555"/>
                </a:lnTo>
                <a:cubicBezTo>
                  <a:pt x="3017117" y="783715"/>
                  <a:pt x="3082837" y="915860"/>
                  <a:pt x="3041961" y="1038136"/>
                </a:cubicBezTo>
                <a:cubicBezTo>
                  <a:pt x="3038349" y="1048487"/>
                  <a:pt x="3034161" y="1058597"/>
                  <a:pt x="3029249" y="1068465"/>
                </a:cubicBezTo>
                <a:lnTo>
                  <a:pt x="2822842" y="1480306"/>
                </a:lnTo>
                <a:lnTo>
                  <a:pt x="3029249" y="1892147"/>
                </a:lnTo>
                <a:cubicBezTo>
                  <a:pt x="3087026" y="2007443"/>
                  <a:pt x="3040371" y="2147530"/>
                  <a:pt x="2925251" y="2205300"/>
                </a:cubicBezTo>
                <a:cubicBezTo>
                  <a:pt x="2915430" y="2210113"/>
                  <a:pt x="2905317" y="2214446"/>
                  <a:pt x="2894918" y="2217816"/>
                </a:cubicBezTo>
                <a:lnTo>
                  <a:pt x="2590290" y="2320354"/>
                </a:lnTo>
                <a:lnTo>
                  <a:pt x="2809553" y="4843872"/>
                </a:lnTo>
                <a:cubicBezTo>
                  <a:pt x="2826597" y="5038599"/>
                  <a:pt x="2610511" y="5166653"/>
                  <a:pt x="2447725" y="5058096"/>
                </a:cubicBezTo>
                <a:lnTo>
                  <a:pt x="1527048" y="4444307"/>
                </a:lnTo>
                <a:lnTo>
                  <a:pt x="606516" y="5058096"/>
                </a:lnTo>
                <a:lnTo>
                  <a:pt x="579438" y="5070962"/>
                </a:lnTo>
                <a:lnTo>
                  <a:pt x="328080" y="5041154"/>
                </a:lnTo>
                <a:lnTo>
                  <a:pt x="308624" y="5025851"/>
                </a:lnTo>
                <a:cubicBezTo>
                  <a:pt x="264544" y="4980542"/>
                  <a:pt x="238152" y="4916896"/>
                  <a:pt x="244544" y="4843873"/>
                </a:cubicBezTo>
                <a:lnTo>
                  <a:pt x="463807" y="2320354"/>
                </a:lnTo>
                <a:lnTo>
                  <a:pt x="159178" y="2217816"/>
                </a:lnTo>
                <a:cubicBezTo>
                  <a:pt x="36979" y="2176897"/>
                  <a:pt x="-28742" y="2044751"/>
                  <a:pt x="12135" y="1922475"/>
                </a:cubicBezTo>
                <a:cubicBezTo>
                  <a:pt x="15746" y="1912124"/>
                  <a:pt x="19936" y="1902016"/>
                  <a:pt x="24847" y="1892147"/>
                </a:cubicBezTo>
                <a:lnTo>
                  <a:pt x="231254" y="1480306"/>
                </a:lnTo>
                <a:lnTo>
                  <a:pt x="24846" y="1068465"/>
                </a:lnTo>
                <a:cubicBezTo>
                  <a:pt x="-32931" y="953169"/>
                  <a:pt x="13725" y="812840"/>
                  <a:pt x="128845" y="755312"/>
                </a:cubicBezTo>
                <a:cubicBezTo>
                  <a:pt x="138666" y="750258"/>
                  <a:pt x="148778" y="746165"/>
                  <a:pt x="159178" y="742554"/>
                </a:cubicBezTo>
                <a:lnTo>
                  <a:pt x="614316" y="589709"/>
                </a:lnTo>
                <a:lnTo>
                  <a:pt x="771758" y="154040"/>
                </a:lnTo>
                <a:cubicBezTo>
                  <a:pt x="815668" y="32967"/>
                  <a:pt x="949423" y="-29857"/>
                  <a:pt x="1070609" y="13950"/>
                </a:cubicBezTo>
                <a:cubicBezTo>
                  <a:pt x="1077110" y="16358"/>
                  <a:pt x="1083466" y="19005"/>
                  <a:pt x="1089676" y="21894"/>
                </a:cubicBezTo>
                <a:lnTo>
                  <a:pt x="1527048" y="225528"/>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00" name="Google Shape;1300;p137"/>
          <p:cNvSpPr txBox="1"/>
          <p:nvPr>
            <p:ph idx="1" type="body"/>
          </p:nvPr>
        </p:nvSpPr>
        <p:spPr>
          <a:xfrm>
            <a:off x="628652" y="2833209"/>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01" name="Google Shape;1301;p137"/>
          <p:cNvSpPr txBox="1"/>
          <p:nvPr>
            <p:ph idx="2" type="body"/>
          </p:nvPr>
        </p:nvSpPr>
        <p:spPr>
          <a:xfrm>
            <a:off x="628652" y="741220"/>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02" name="Google Shape;1302;p13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Globe">
  <p:cSld name="White Background_Globe">
    <p:bg>
      <p:bgPr>
        <a:solidFill>
          <a:schemeClr val="lt1"/>
        </a:solidFill>
      </p:bgPr>
    </p:bg>
    <p:spTree>
      <p:nvGrpSpPr>
        <p:cNvPr id="1303" name="Shape 1303"/>
        <p:cNvGrpSpPr/>
        <p:nvPr/>
      </p:nvGrpSpPr>
      <p:grpSpPr>
        <a:xfrm>
          <a:off x="0" y="0"/>
          <a:ext cx="0" cy="0"/>
          <a:chOff x="0" y="0"/>
          <a:chExt cx="0" cy="0"/>
        </a:xfrm>
      </p:grpSpPr>
      <p:sp>
        <p:nvSpPr>
          <p:cNvPr id="1304" name="Google Shape;1304;p138"/>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05" name="Google Shape;1305;p138"/>
          <p:cNvSpPr/>
          <p:nvPr/>
        </p:nvSpPr>
        <p:spPr>
          <a:xfrm rot="-450293">
            <a:off x="5090101" y="25642"/>
            <a:ext cx="4328552" cy="5216898"/>
          </a:xfrm>
          <a:custGeom>
            <a:rect b="b" l="l" r="r" t="t"/>
            <a:pathLst>
              <a:path extrusionOk="0" h="5216898" w="4328552">
                <a:moveTo>
                  <a:pt x="1523136" y="4055248"/>
                </a:moveTo>
                <a:cubicBezTo>
                  <a:pt x="1338454" y="4144689"/>
                  <a:pt x="1165376" y="4256366"/>
                  <a:pt x="1008011" y="4387868"/>
                </a:cubicBezTo>
                <a:cubicBezTo>
                  <a:pt x="1293010" y="4645551"/>
                  <a:pt x="1636265" y="4830715"/>
                  <a:pt x="2008286" y="4927407"/>
                </a:cubicBezTo>
                <a:cubicBezTo>
                  <a:pt x="1812243" y="4722905"/>
                  <a:pt x="1645209" y="4421710"/>
                  <a:pt x="1523136" y="4055248"/>
                </a:cubicBezTo>
                <a:close/>
                <a:moveTo>
                  <a:pt x="2501898" y="3809411"/>
                </a:moveTo>
                <a:cubicBezTo>
                  <a:pt x="2232127" y="3821013"/>
                  <a:pt x="1969851" y="3875402"/>
                  <a:pt x="1723770" y="3968709"/>
                </a:cubicBezTo>
                <a:cubicBezTo>
                  <a:pt x="1723770" y="3968709"/>
                  <a:pt x="1723771" y="3968951"/>
                  <a:pt x="1723771" y="3968951"/>
                </a:cubicBezTo>
                <a:cubicBezTo>
                  <a:pt x="1906760" y="4531213"/>
                  <a:pt x="2194418" y="4916047"/>
                  <a:pt x="2501897" y="4990741"/>
                </a:cubicBezTo>
                <a:close/>
                <a:moveTo>
                  <a:pt x="2918268" y="3825874"/>
                </a:moveTo>
                <a:cubicBezTo>
                  <a:pt x="2852314" y="3817750"/>
                  <a:pt x="2785989" y="3812250"/>
                  <a:pt x="2719453" y="3809411"/>
                </a:cubicBezTo>
                <a:lnTo>
                  <a:pt x="2719453" y="4990741"/>
                </a:lnTo>
                <a:cubicBezTo>
                  <a:pt x="3026933" y="4916046"/>
                  <a:pt x="3314591" y="4531214"/>
                  <a:pt x="3497579" y="3968951"/>
                </a:cubicBezTo>
                <a:cubicBezTo>
                  <a:pt x="3310664" y="3898246"/>
                  <a:pt x="3116131" y="3850247"/>
                  <a:pt x="2918268" y="3825874"/>
                </a:cubicBezTo>
                <a:close/>
                <a:moveTo>
                  <a:pt x="1306547" y="2719454"/>
                </a:moveTo>
                <a:lnTo>
                  <a:pt x="219733" y="2719454"/>
                </a:lnTo>
                <a:cubicBezTo>
                  <a:pt x="244872" y="3287033"/>
                  <a:pt x="471855" y="3827298"/>
                  <a:pt x="859831" y="4242347"/>
                </a:cubicBezTo>
                <a:cubicBezTo>
                  <a:pt x="859831" y="4242347"/>
                  <a:pt x="860072" y="4242347"/>
                  <a:pt x="860072" y="4242347"/>
                </a:cubicBezTo>
                <a:lnTo>
                  <a:pt x="852821" y="4233887"/>
                </a:lnTo>
                <a:cubicBezTo>
                  <a:pt x="1037019" y="4077730"/>
                  <a:pt x="1241279" y="3946712"/>
                  <a:pt x="1459803" y="3844219"/>
                </a:cubicBezTo>
                <a:cubicBezTo>
                  <a:pt x="1369638" y="3507007"/>
                  <a:pt x="1315006" y="3125075"/>
                  <a:pt x="1306547" y="2719454"/>
                </a:cubicBezTo>
                <a:close/>
                <a:moveTo>
                  <a:pt x="2501896" y="2719453"/>
                </a:moveTo>
                <a:lnTo>
                  <a:pt x="1524103" y="2719454"/>
                </a:lnTo>
                <a:cubicBezTo>
                  <a:pt x="1532079" y="3096793"/>
                  <a:pt x="1582359" y="3449475"/>
                  <a:pt x="1662855" y="3759372"/>
                </a:cubicBezTo>
                <a:cubicBezTo>
                  <a:pt x="1931900" y="3659537"/>
                  <a:pt x="2215206" y="3602973"/>
                  <a:pt x="2501897" y="3591853"/>
                </a:cubicBezTo>
                <a:close/>
                <a:moveTo>
                  <a:pt x="3697248" y="2719454"/>
                </a:moveTo>
                <a:lnTo>
                  <a:pt x="2719454" y="2719453"/>
                </a:lnTo>
                <a:lnTo>
                  <a:pt x="2719453" y="3591853"/>
                </a:lnTo>
                <a:cubicBezTo>
                  <a:pt x="3010253" y="3603214"/>
                  <a:pt x="3292835" y="3660505"/>
                  <a:pt x="3558495" y="3759372"/>
                </a:cubicBezTo>
                <a:cubicBezTo>
                  <a:pt x="3638991" y="3449475"/>
                  <a:pt x="3689028" y="3096793"/>
                  <a:pt x="3697248" y="2719454"/>
                </a:cubicBezTo>
                <a:close/>
                <a:moveTo>
                  <a:pt x="1638199" y="1561328"/>
                </a:moveTo>
                <a:cubicBezTo>
                  <a:pt x="1571965" y="1846569"/>
                  <a:pt x="1531354" y="2164443"/>
                  <a:pt x="1524103" y="2501897"/>
                </a:cubicBezTo>
                <a:lnTo>
                  <a:pt x="2501896" y="2501897"/>
                </a:lnTo>
                <a:lnTo>
                  <a:pt x="2501897" y="1738275"/>
                </a:lnTo>
                <a:cubicBezTo>
                  <a:pt x="2206262" y="1726913"/>
                  <a:pt x="1914495" y="1666965"/>
                  <a:pt x="1638199" y="1561328"/>
                </a:cubicBezTo>
                <a:close/>
                <a:moveTo>
                  <a:pt x="3583152" y="1561328"/>
                </a:moveTo>
                <a:cubicBezTo>
                  <a:pt x="3583152" y="1561328"/>
                  <a:pt x="3582910" y="1561328"/>
                  <a:pt x="3582910" y="1561328"/>
                </a:cubicBezTo>
                <a:cubicBezTo>
                  <a:pt x="3306614" y="1666964"/>
                  <a:pt x="3015088" y="1726672"/>
                  <a:pt x="2719454" y="1738275"/>
                </a:cubicBezTo>
                <a:lnTo>
                  <a:pt x="2719454" y="2501897"/>
                </a:lnTo>
                <a:lnTo>
                  <a:pt x="3697248" y="2501896"/>
                </a:lnTo>
                <a:cubicBezTo>
                  <a:pt x="3689995" y="2164443"/>
                  <a:pt x="3649144" y="1846569"/>
                  <a:pt x="3583152" y="1561328"/>
                </a:cubicBezTo>
                <a:close/>
                <a:moveTo>
                  <a:pt x="797949" y="1048138"/>
                </a:moveTo>
                <a:cubicBezTo>
                  <a:pt x="447199" y="1454001"/>
                  <a:pt x="243422" y="1965983"/>
                  <a:pt x="219974" y="2501897"/>
                </a:cubicBezTo>
                <a:lnTo>
                  <a:pt x="1306546" y="2501896"/>
                </a:lnTo>
                <a:cubicBezTo>
                  <a:pt x="1314040" y="2134710"/>
                  <a:pt x="1359485" y="1786862"/>
                  <a:pt x="1435146" y="1473822"/>
                </a:cubicBezTo>
                <a:cubicBezTo>
                  <a:pt x="1203811" y="1362870"/>
                  <a:pt x="989155" y="1219524"/>
                  <a:pt x="797949" y="1048138"/>
                </a:cubicBezTo>
                <a:close/>
                <a:moveTo>
                  <a:pt x="2008045" y="293943"/>
                </a:moveTo>
                <a:cubicBezTo>
                  <a:pt x="1608949" y="397886"/>
                  <a:pt x="1243698" y="603115"/>
                  <a:pt x="947337" y="890047"/>
                </a:cubicBezTo>
                <a:cubicBezTo>
                  <a:pt x="1112196" y="1037018"/>
                  <a:pt x="1295669" y="1161509"/>
                  <a:pt x="1493161" y="1260134"/>
                </a:cubicBezTo>
                <a:cubicBezTo>
                  <a:pt x="1616926" y="851129"/>
                  <a:pt x="1795323" y="515609"/>
                  <a:pt x="2008045" y="293943"/>
                </a:cubicBezTo>
                <a:close/>
                <a:moveTo>
                  <a:pt x="2501897" y="230610"/>
                </a:moveTo>
                <a:cubicBezTo>
                  <a:pt x="2177013" y="309414"/>
                  <a:pt x="1874126" y="734615"/>
                  <a:pt x="1693796" y="1349574"/>
                </a:cubicBezTo>
                <a:cubicBezTo>
                  <a:pt x="1951722" y="1451100"/>
                  <a:pt x="2224875" y="1508874"/>
                  <a:pt x="2501896" y="1520718"/>
                </a:cubicBezTo>
                <a:close/>
                <a:moveTo>
                  <a:pt x="2719453" y="230610"/>
                </a:moveTo>
                <a:lnTo>
                  <a:pt x="2719454" y="1520718"/>
                </a:lnTo>
                <a:cubicBezTo>
                  <a:pt x="3000343" y="1508632"/>
                  <a:pt x="3272771" y="1450133"/>
                  <a:pt x="3527554" y="1349815"/>
                </a:cubicBezTo>
                <a:cubicBezTo>
                  <a:pt x="3527554" y="1349815"/>
                  <a:pt x="3527555" y="1349574"/>
                  <a:pt x="3527555" y="1349574"/>
                </a:cubicBezTo>
                <a:cubicBezTo>
                  <a:pt x="3347224" y="734615"/>
                  <a:pt x="3044337" y="309655"/>
                  <a:pt x="2719453" y="230610"/>
                </a:cubicBezTo>
                <a:close/>
                <a:moveTo>
                  <a:pt x="3213065" y="293943"/>
                </a:moveTo>
                <a:cubicBezTo>
                  <a:pt x="3425787" y="515850"/>
                  <a:pt x="3604182" y="851370"/>
                  <a:pt x="3727947" y="1260377"/>
                </a:cubicBezTo>
                <a:cubicBezTo>
                  <a:pt x="3925440" y="1161509"/>
                  <a:pt x="4108913" y="1037018"/>
                  <a:pt x="4273771" y="890047"/>
                </a:cubicBezTo>
                <a:cubicBezTo>
                  <a:pt x="3977654" y="603115"/>
                  <a:pt x="3612160" y="397644"/>
                  <a:pt x="3213065" y="293943"/>
                </a:cubicBezTo>
                <a:close/>
                <a:moveTo>
                  <a:pt x="2531679" y="0"/>
                </a:moveTo>
                <a:lnTo>
                  <a:pt x="3355518" y="108532"/>
                </a:lnTo>
                <a:lnTo>
                  <a:pt x="3505958" y="157514"/>
                </a:lnTo>
                <a:cubicBezTo>
                  <a:pt x="3790826" y="261503"/>
                  <a:pt x="4052492" y="413693"/>
                  <a:pt x="4281093" y="604213"/>
                </a:cubicBezTo>
                <a:lnTo>
                  <a:pt x="4328552" y="647557"/>
                </a:lnTo>
                <a:lnTo>
                  <a:pt x="4257941" y="1183547"/>
                </a:lnTo>
                <a:lnTo>
                  <a:pt x="4038927" y="1335623"/>
                </a:lnTo>
                <a:cubicBezTo>
                  <a:pt x="3957231" y="1386147"/>
                  <a:pt x="3872804" y="1432367"/>
                  <a:pt x="3785963" y="1474065"/>
                </a:cubicBezTo>
                <a:cubicBezTo>
                  <a:pt x="3861866" y="1786862"/>
                  <a:pt x="3907311" y="2134710"/>
                  <a:pt x="3914803" y="2501896"/>
                </a:cubicBezTo>
                <a:lnTo>
                  <a:pt x="4084263" y="2501897"/>
                </a:lnTo>
                <a:lnTo>
                  <a:pt x="4055602" y="2719454"/>
                </a:lnTo>
                <a:lnTo>
                  <a:pt x="3914805" y="2719454"/>
                </a:lnTo>
                <a:cubicBezTo>
                  <a:pt x="3906585" y="3125074"/>
                  <a:pt x="3851955" y="3507007"/>
                  <a:pt x="3761307" y="3844219"/>
                </a:cubicBezTo>
                <a:lnTo>
                  <a:pt x="3898238" y="3913966"/>
                </a:lnTo>
                <a:lnTo>
                  <a:pt x="3867118" y="4150191"/>
                </a:lnTo>
                <a:lnTo>
                  <a:pt x="3698215" y="4055248"/>
                </a:lnTo>
                <a:cubicBezTo>
                  <a:pt x="3576384" y="4421711"/>
                  <a:pt x="3409106" y="4722904"/>
                  <a:pt x="3213064" y="4927407"/>
                </a:cubicBezTo>
                <a:cubicBezTo>
                  <a:pt x="3399075" y="4879061"/>
                  <a:pt x="3577894" y="4808597"/>
                  <a:pt x="3745836" y="4718009"/>
                </a:cubicBezTo>
                <a:lnTo>
                  <a:pt x="3796445" y="4686656"/>
                </a:lnTo>
                <a:lnTo>
                  <a:pt x="3761625" y="4950966"/>
                </a:lnTo>
                <a:lnTo>
                  <a:pt x="3653330" y="5004866"/>
                </a:lnTo>
                <a:cubicBezTo>
                  <a:pt x="3411440" y="5110353"/>
                  <a:pt x="3150467" y="5180260"/>
                  <a:pt x="2877021" y="5207975"/>
                </a:cubicBezTo>
                <a:lnTo>
                  <a:pt x="2751481" y="5216898"/>
                </a:lnTo>
                <a:lnTo>
                  <a:pt x="1798203" y="5091314"/>
                </a:lnTo>
                <a:lnTo>
                  <a:pt x="1772672" y="5083989"/>
                </a:lnTo>
                <a:cubicBezTo>
                  <a:pt x="774563" y="4745924"/>
                  <a:pt x="47349" y="3820696"/>
                  <a:pt x="2175" y="2719453"/>
                </a:cubicBezTo>
                <a:lnTo>
                  <a:pt x="0" y="2719453"/>
                </a:lnTo>
                <a:lnTo>
                  <a:pt x="0" y="2501897"/>
                </a:lnTo>
                <a:lnTo>
                  <a:pt x="2175" y="2501896"/>
                </a:lnTo>
                <a:cubicBezTo>
                  <a:pt x="57773" y="1146522"/>
                  <a:pt x="1146521" y="57774"/>
                  <a:pt x="2501897" y="2175"/>
                </a:cubicBezTo>
                <a:lnTo>
                  <a:pt x="2501897"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06" name="Google Shape;1306;p138"/>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07" name="Google Shape;1307;p138"/>
          <p:cNvSpPr txBox="1"/>
          <p:nvPr>
            <p:ph idx="2" type="body"/>
          </p:nvPr>
        </p:nvSpPr>
        <p:spPr>
          <a:xfrm>
            <a:off x="628652" y="739775"/>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08" name="Google Shape;1308;p13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Globe">
  <p:cSld name="Blue Background_Globe">
    <p:bg>
      <p:bgPr>
        <a:solidFill>
          <a:schemeClr val="dk2"/>
        </a:solidFill>
      </p:bgPr>
    </p:bg>
    <p:spTree>
      <p:nvGrpSpPr>
        <p:cNvPr id="1309" name="Shape 1309"/>
        <p:cNvGrpSpPr/>
        <p:nvPr/>
      </p:nvGrpSpPr>
      <p:grpSpPr>
        <a:xfrm>
          <a:off x="0" y="0"/>
          <a:ext cx="0" cy="0"/>
          <a:chOff x="0" y="0"/>
          <a:chExt cx="0" cy="0"/>
        </a:xfrm>
      </p:grpSpPr>
      <p:sp>
        <p:nvSpPr>
          <p:cNvPr id="1310" name="Google Shape;1310;p139"/>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11" name="Google Shape;1311;p139"/>
          <p:cNvSpPr/>
          <p:nvPr/>
        </p:nvSpPr>
        <p:spPr>
          <a:xfrm rot="-450293">
            <a:off x="5090101" y="25642"/>
            <a:ext cx="4328552" cy="5216898"/>
          </a:xfrm>
          <a:custGeom>
            <a:rect b="b" l="l" r="r" t="t"/>
            <a:pathLst>
              <a:path extrusionOk="0" h="5216898" w="4328552">
                <a:moveTo>
                  <a:pt x="1523136" y="4055248"/>
                </a:moveTo>
                <a:cubicBezTo>
                  <a:pt x="1338454" y="4144689"/>
                  <a:pt x="1165376" y="4256366"/>
                  <a:pt x="1008011" y="4387868"/>
                </a:cubicBezTo>
                <a:cubicBezTo>
                  <a:pt x="1293010" y="4645551"/>
                  <a:pt x="1636265" y="4830715"/>
                  <a:pt x="2008286" y="4927407"/>
                </a:cubicBezTo>
                <a:cubicBezTo>
                  <a:pt x="1812243" y="4722905"/>
                  <a:pt x="1645209" y="4421710"/>
                  <a:pt x="1523136" y="4055248"/>
                </a:cubicBezTo>
                <a:close/>
                <a:moveTo>
                  <a:pt x="2501898" y="3809411"/>
                </a:moveTo>
                <a:cubicBezTo>
                  <a:pt x="2232127" y="3821013"/>
                  <a:pt x="1969851" y="3875402"/>
                  <a:pt x="1723770" y="3968709"/>
                </a:cubicBezTo>
                <a:cubicBezTo>
                  <a:pt x="1723770" y="3968709"/>
                  <a:pt x="1723771" y="3968951"/>
                  <a:pt x="1723771" y="3968951"/>
                </a:cubicBezTo>
                <a:cubicBezTo>
                  <a:pt x="1906760" y="4531213"/>
                  <a:pt x="2194418" y="4916047"/>
                  <a:pt x="2501897" y="4990741"/>
                </a:cubicBezTo>
                <a:close/>
                <a:moveTo>
                  <a:pt x="2918268" y="3825874"/>
                </a:moveTo>
                <a:cubicBezTo>
                  <a:pt x="2852314" y="3817750"/>
                  <a:pt x="2785989" y="3812250"/>
                  <a:pt x="2719453" y="3809411"/>
                </a:cubicBezTo>
                <a:lnTo>
                  <a:pt x="2719453" y="4990741"/>
                </a:lnTo>
                <a:cubicBezTo>
                  <a:pt x="3026933" y="4916046"/>
                  <a:pt x="3314591" y="4531214"/>
                  <a:pt x="3497579" y="3968951"/>
                </a:cubicBezTo>
                <a:cubicBezTo>
                  <a:pt x="3310664" y="3898246"/>
                  <a:pt x="3116131" y="3850247"/>
                  <a:pt x="2918268" y="3825874"/>
                </a:cubicBezTo>
                <a:close/>
                <a:moveTo>
                  <a:pt x="1306547" y="2719454"/>
                </a:moveTo>
                <a:lnTo>
                  <a:pt x="219733" y="2719454"/>
                </a:lnTo>
                <a:cubicBezTo>
                  <a:pt x="244872" y="3287033"/>
                  <a:pt x="471855" y="3827298"/>
                  <a:pt x="859831" y="4242347"/>
                </a:cubicBezTo>
                <a:cubicBezTo>
                  <a:pt x="859831" y="4242347"/>
                  <a:pt x="860072" y="4242347"/>
                  <a:pt x="860072" y="4242347"/>
                </a:cubicBezTo>
                <a:lnTo>
                  <a:pt x="852821" y="4233887"/>
                </a:lnTo>
                <a:cubicBezTo>
                  <a:pt x="1037019" y="4077730"/>
                  <a:pt x="1241279" y="3946712"/>
                  <a:pt x="1459803" y="3844219"/>
                </a:cubicBezTo>
                <a:cubicBezTo>
                  <a:pt x="1369638" y="3507007"/>
                  <a:pt x="1315006" y="3125075"/>
                  <a:pt x="1306547" y="2719454"/>
                </a:cubicBezTo>
                <a:close/>
                <a:moveTo>
                  <a:pt x="2501896" y="2719453"/>
                </a:moveTo>
                <a:lnTo>
                  <a:pt x="1524103" y="2719454"/>
                </a:lnTo>
                <a:cubicBezTo>
                  <a:pt x="1532079" y="3096793"/>
                  <a:pt x="1582359" y="3449475"/>
                  <a:pt x="1662855" y="3759372"/>
                </a:cubicBezTo>
                <a:cubicBezTo>
                  <a:pt x="1931900" y="3659537"/>
                  <a:pt x="2215206" y="3602973"/>
                  <a:pt x="2501897" y="3591853"/>
                </a:cubicBezTo>
                <a:close/>
                <a:moveTo>
                  <a:pt x="3697248" y="2719454"/>
                </a:moveTo>
                <a:lnTo>
                  <a:pt x="2719454" y="2719453"/>
                </a:lnTo>
                <a:lnTo>
                  <a:pt x="2719453" y="3591853"/>
                </a:lnTo>
                <a:cubicBezTo>
                  <a:pt x="3010253" y="3603214"/>
                  <a:pt x="3292835" y="3660505"/>
                  <a:pt x="3558495" y="3759372"/>
                </a:cubicBezTo>
                <a:cubicBezTo>
                  <a:pt x="3638991" y="3449475"/>
                  <a:pt x="3689028" y="3096793"/>
                  <a:pt x="3697248" y="2719454"/>
                </a:cubicBezTo>
                <a:close/>
                <a:moveTo>
                  <a:pt x="1638199" y="1561328"/>
                </a:moveTo>
                <a:cubicBezTo>
                  <a:pt x="1571965" y="1846569"/>
                  <a:pt x="1531354" y="2164443"/>
                  <a:pt x="1524103" y="2501897"/>
                </a:cubicBezTo>
                <a:lnTo>
                  <a:pt x="2501896" y="2501897"/>
                </a:lnTo>
                <a:lnTo>
                  <a:pt x="2501897" y="1738275"/>
                </a:lnTo>
                <a:cubicBezTo>
                  <a:pt x="2206262" y="1726913"/>
                  <a:pt x="1914495" y="1666965"/>
                  <a:pt x="1638199" y="1561328"/>
                </a:cubicBezTo>
                <a:close/>
                <a:moveTo>
                  <a:pt x="3583152" y="1561328"/>
                </a:moveTo>
                <a:cubicBezTo>
                  <a:pt x="3583152" y="1561328"/>
                  <a:pt x="3582910" y="1561328"/>
                  <a:pt x="3582910" y="1561328"/>
                </a:cubicBezTo>
                <a:cubicBezTo>
                  <a:pt x="3306614" y="1666964"/>
                  <a:pt x="3015088" y="1726672"/>
                  <a:pt x="2719454" y="1738275"/>
                </a:cubicBezTo>
                <a:lnTo>
                  <a:pt x="2719454" y="2501897"/>
                </a:lnTo>
                <a:lnTo>
                  <a:pt x="3697248" y="2501896"/>
                </a:lnTo>
                <a:cubicBezTo>
                  <a:pt x="3689995" y="2164443"/>
                  <a:pt x="3649144" y="1846569"/>
                  <a:pt x="3583152" y="1561328"/>
                </a:cubicBezTo>
                <a:close/>
                <a:moveTo>
                  <a:pt x="797949" y="1048138"/>
                </a:moveTo>
                <a:cubicBezTo>
                  <a:pt x="447199" y="1454001"/>
                  <a:pt x="243422" y="1965983"/>
                  <a:pt x="219974" y="2501897"/>
                </a:cubicBezTo>
                <a:lnTo>
                  <a:pt x="1306546" y="2501896"/>
                </a:lnTo>
                <a:cubicBezTo>
                  <a:pt x="1314040" y="2134710"/>
                  <a:pt x="1359485" y="1786862"/>
                  <a:pt x="1435146" y="1473822"/>
                </a:cubicBezTo>
                <a:cubicBezTo>
                  <a:pt x="1203811" y="1362870"/>
                  <a:pt x="989155" y="1219524"/>
                  <a:pt x="797949" y="1048138"/>
                </a:cubicBezTo>
                <a:close/>
                <a:moveTo>
                  <a:pt x="2008045" y="293943"/>
                </a:moveTo>
                <a:cubicBezTo>
                  <a:pt x="1608949" y="397886"/>
                  <a:pt x="1243698" y="603115"/>
                  <a:pt x="947337" y="890047"/>
                </a:cubicBezTo>
                <a:cubicBezTo>
                  <a:pt x="1112196" y="1037018"/>
                  <a:pt x="1295669" y="1161509"/>
                  <a:pt x="1493161" y="1260134"/>
                </a:cubicBezTo>
                <a:cubicBezTo>
                  <a:pt x="1616926" y="851129"/>
                  <a:pt x="1795323" y="515609"/>
                  <a:pt x="2008045" y="293943"/>
                </a:cubicBezTo>
                <a:close/>
                <a:moveTo>
                  <a:pt x="2501897" y="230610"/>
                </a:moveTo>
                <a:cubicBezTo>
                  <a:pt x="2177013" y="309414"/>
                  <a:pt x="1874126" y="734615"/>
                  <a:pt x="1693796" y="1349574"/>
                </a:cubicBezTo>
                <a:cubicBezTo>
                  <a:pt x="1951722" y="1451100"/>
                  <a:pt x="2224875" y="1508874"/>
                  <a:pt x="2501896" y="1520718"/>
                </a:cubicBezTo>
                <a:close/>
                <a:moveTo>
                  <a:pt x="2719453" y="230610"/>
                </a:moveTo>
                <a:lnTo>
                  <a:pt x="2719454" y="1520718"/>
                </a:lnTo>
                <a:cubicBezTo>
                  <a:pt x="3000343" y="1508632"/>
                  <a:pt x="3272771" y="1450133"/>
                  <a:pt x="3527554" y="1349815"/>
                </a:cubicBezTo>
                <a:cubicBezTo>
                  <a:pt x="3527554" y="1349815"/>
                  <a:pt x="3527555" y="1349574"/>
                  <a:pt x="3527555" y="1349574"/>
                </a:cubicBezTo>
                <a:cubicBezTo>
                  <a:pt x="3347224" y="734615"/>
                  <a:pt x="3044337" y="309655"/>
                  <a:pt x="2719453" y="230610"/>
                </a:cubicBezTo>
                <a:close/>
                <a:moveTo>
                  <a:pt x="3213065" y="293943"/>
                </a:moveTo>
                <a:cubicBezTo>
                  <a:pt x="3425787" y="515850"/>
                  <a:pt x="3604182" y="851370"/>
                  <a:pt x="3727947" y="1260377"/>
                </a:cubicBezTo>
                <a:cubicBezTo>
                  <a:pt x="3925440" y="1161509"/>
                  <a:pt x="4108913" y="1037018"/>
                  <a:pt x="4273771" y="890047"/>
                </a:cubicBezTo>
                <a:cubicBezTo>
                  <a:pt x="3977654" y="603115"/>
                  <a:pt x="3612160" y="397644"/>
                  <a:pt x="3213065" y="293943"/>
                </a:cubicBezTo>
                <a:close/>
                <a:moveTo>
                  <a:pt x="2531679" y="0"/>
                </a:moveTo>
                <a:lnTo>
                  <a:pt x="3355518" y="108532"/>
                </a:lnTo>
                <a:lnTo>
                  <a:pt x="3505958" y="157514"/>
                </a:lnTo>
                <a:cubicBezTo>
                  <a:pt x="3790826" y="261503"/>
                  <a:pt x="4052492" y="413693"/>
                  <a:pt x="4281093" y="604213"/>
                </a:cubicBezTo>
                <a:lnTo>
                  <a:pt x="4328552" y="647557"/>
                </a:lnTo>
                <a:lnTo>
                  <a:pt x="4257941" y="1183547"/>
                </a:lnTo>
                <a:lnTo>
                  <a:pt x="4038927" y="1335623"/>
                </a:lnTo>
                <a:cubicBezTo>
                  <a:pt x="3957231" y="1386147"/>
                  <a:pt x="3872804" y="1432367"/>
                  <a:pt x="3785963" y="1474065"/>
                </a:cubicBezTo>
                <a:cubicBezTo>
                  <a:pt x="3861866" y="1786862"/>
                  <a:pt x="3907311" y="2134710"/>
                  <a:pt x="3914803" y="2501896"/>
                </a:cubicBezTo>
                <a:lnTo>
                  <a:pt x="4084263" y="2501897"/>
                </a:lnTo>
                <a:lnTo>
                  <a:pt x="4055602" y="2719454"/>
                </a:lnTo>
                <a:lnTo>
                  <a:pt x="3914805" y="2719454"/>
                </a:lnTo>
                <a:cubicBezTo>
                  <a:pt x="3906585" y="3125074"/>
                  <a:pt x="3851955" y="3507007"/>
                  <a:pt x="3761307" y="3844219"/>
                </a:cubicBezTo>
                <a:lnTo>
                  <a:pt x="3898238" y="3913966"/>
                </a:lnTo>
                <a:lnTo>
                  <a:pt x="3867118" y="4150191"/>
                </a:lnTo>
                <a:lnTo>
                  <a:pt x="3698215" y="4055248"/>
                </a:lnTo>
                <a:cubicBezTo>
                  <a:pt x="3576384" y="4421711"/>
                  <a:pt x="3409106" y="4722904"/>
                  <a:pt x="3213064" y="4927407"/>
                </a:cubicBezTo>
                <a:cubicBezTo>
                  <a:pt x="3399075" y="4879061"/>
                  <a:pt x="3577894" y="4808597"/>
                  <a:pt x="3745836" y="4718009"/>
                </a:cubicBezTo>
                <a:lnTo>
                  <a:pt x="3796445" y="4686656"/>
                </a:lnTo>
                <a:lnTo>
                  <a:pt x="3761625" y="4950966"/>
                </a:lnTo>
                <a:lnTo>
                  <a:pt x="3653330" y="5004866"/>
                </a:lnTo>
                <a:cubicBezTo>
                  <a:pt x="3411440" y="5110353"/>
                  <a:pt x="3150467" y="5180260"/>
                  <a:pt x="2877021" y="5207975"/>
                </a:cubicBezTo>
                <a:lnTo>
                  <a:pt x="2751481" y="5216898"/>
                </a:lnTo>
                <a:lnTo>
                  <a:pt x="1798203" y="5091314"/>
                </a:lnTo>
                <a:lnTo>
                  <a:pt x="1772672" y="5083989"/>
                </a:lnTo>
                <a:cubicBezTo>
                  <a:pt x="774563" y="4745924"/>
                  <a:pt x="47349" y="3820696"/>
                  <a:pt x="2175" y="2719453"/>
                </a:cubicBezTo>
                <a:lnTo>
                  <a:pt x="0" y="2719453"/>
                </a:lnTo>
                <a:lnTo>
                  <a:pt x="0" y="2501897"/>
                </a:lnTo>
                <a:lnTo>
                  <a:pt x="2175" y="2501896"/>
                </a:lnTo>
                <a:cubicBezTo>
                  <a:pt x="57773" y="1146522"/>
                  <a:pt x="1146521" y="57774"/>
                  <a:pt x="2501897" y="2175"/>
                </a:cubicBezTo>
                <a:lnTo>
                  <a:pt x="2501897"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12" name="Google Shape;1312;p139"/>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13" name="Google Shape;1313;p139"/>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14" name="Google Shape;1314;p13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Community">
  <p:cSld name="White Background_Community">
    <p:bg>
      <p:bgPr>
        <a:solidFill>
          <a:schemeClr val="lt1"/>
        </a:solidFill>
      </p:bgPr>
    </p:bg>
    <p:spTree>
      <p:nvGrpSpPr>
        <p:cNvPr id="1315" name="Shape 1315"/>
        <p:cNvGrpSpPr/>
        <p:nvPr/>
      </p:nvGrpSpPr>
      <p:grpSpPr>
        <a:xfrm>
          <a:off x="0" y="0"/>
          <a:ext cx="0" cy="0"/>
          <a:chOff x="0" y="0"/>
          <a:chExt cx="0" cy="0"/>
        </a:xfrm>
      </p:grpSpPr>
      <p:sp>
        <p:nvSpPr>
          <p:cNvPr id="1316" name="Google Shape;1316;p140"/>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17" name="Google Shape;1317;p140"/>
          <p:cNvSpPr/>
          <p:nvPr/>
        </p:nvSpPr>
        <p:spPr>
          <a:xfrm rot="-441884">
            <a:off x="4844168" y="32576"/>
            <a:ext cx="4300089" cy="5026012"/>
          </a:xfrm>
          <a:custGeom>
            <a:rect b="b" l="l" r="r" t="t"/>
            <a:pathLst>
              <a:path extrusionOk="0" h="5026012" w="4300089">
                <a:moveTo>
                  <a:pt x="1640646" y="4262774"/>
                </a:moveTo>
                <a:lnTo>
                  <a:pt x="765635" y="4262773"/>
                </a:lnTo>
                <a:cubicBezTo>
                  <a:pt x="705113" y="4262773"/>
                  <a:pt x="656259" y="4311690"/>
                  <a:pt x="656259" y="4372253"/>
                </a:cubicBezTo>
                <a:lnTo>
                  <a:pt x="656259" y="4643857"/>
                </a:lnTo>
                <a:cubicBezTo>
                  <a:pt x="817893" y="4752406"/>
                  <a:pt x="1008450" y="4809941"/>
                  <a:pt x="1203141" y="4809708"/>
                </a:cubicBezTo>
                <a:cubicBezTo>
                  <a:pt x="1397831" y="4809941"/>
                  <a:pt x="1588145" y="4752406"/>
                  <a:pt x="1750023" y="4643858"/>
                </a:cubicBezTo>
                <a:cubicBezTo>
                  <a:pt x="1750023" y="4643858"/>
                  <a:pt x="1750023" y="4372254"/>
                  <a:pt x="1750023" y="4372254"/>
                </a:cubicBezTo>
                <a:cubicBezTo>
                  <a:pt x="1750023" y="4311690"/>
                  <a:pt x="1700925" y="4262773"/>
                  <a:pt x="1640646" y="4262774"/>
                </a:cubicBezTo>
                <a:close/>
                <a:moveTo>
                  <a:pt x="1247223" y="3282825"/>
                </a:moveTo>
                <a:cubicBezTo>
                  <a:pt x="1232984" y="3279914"/>
                  <a:pt x="1218241" y="3278386"/>
                  <a:pt x="1203141" y="3278386"/>
                </a:cubicBezTo>
                <a:cubicBezTo>
                  <a:pt x="1082340" y="3278386"/>
                  <a:pt x="984388" y="3376218"/>
                  <a:pt x="984388" y="3497112"/>
                </a:cubicBezTo>
                <a:lnTo>
                  <a:pt x="984387" y="3715840"/>
                </a:lnTo>
                <a:cubicBezTo>
                  <a:pt x="984388" y="3836733"/>
                  <a:pt x="1082340" y="3934567"/>
                  <a:pt x="1203141" y="3934567"/>
                </a:cubicBezTo>
                <a:cubicBezTo>
                  <a:pt x="1323941" y="3934567"/>
                  <a:pt x="1421893" y="3836733"/>
                  <a:pt x="1421893" y="3715840"/>
                </a:cubicBezTo>
                <a:lnTo>
                  <a:pt x="1421893" y="3497112"/>
                </a:lnTo>
                <a:cubicBezTo>
                  <a:pt x="1421893" y="3391330"/>
                  <a:pt x="1346899" y="3303204"/>
                  <a:pt x="1247223" y="3282825"/>
                </a:cubicBezTo>
                <a:close/>
                <a:moveTo>
                  <a:pt x="1288109" y="2844459"/>
                </a:moveTo>
                <a:cubicBezTo>
                  <a:pt x="973299" y="2817455"/>
                  <a:pt x="651094" y="2942258"/>
                  <a:pt x="437505" y="3206641"/>
                </a:cubicBezTo>
                <a:cubicBezTo>
                  <a:pt x="145835" y="3567460"/>
                  <a:pt x="145836" y="4083180"/>
                  <a:pt x="437505" y="4443998"/>
                </a:cubicBezTo>
                <a:lnTo>
                  <a:pt x="437505" y="4372253"/>
                </a:lnTo>
                <a:cubicBezTo>
                  <a:pt x="437506" y="4191030"/>
                  <a:pt x="584313" y="4044047"/>
                  <a:pt x="765635" y="4044047"/>
                </a:cubicBezTo>
                <a:lnTo>
                  <a:pt x="913658" y="4044047"/>
                </a:lnTo>
                <a:cubicBezTo>
                  <a:pt x="819351" y="3961122"/>
                  <a:pt x="765391" y="3841392"/>
                  <a:pt x="765635" y="3715839"/>
                </a:cubicBezTo>
                <a:lnTo>
                  <a:pt x="765634" y="3497112"/>
                </a:lnTo>
                <a:cubicBezTo>
                  <a:pt x="765636" y="3255557"/>
                  <a:pt x="961540" y="3059658"/>
                  <a:pt x="1203141" y="3059658"/>
                </a:cubicBezTo>
                <a:cubicBezTo>
                  <a:pt x="1444741" y="3059658"/>
                  <a:pt x="1640646" y="3255557"/>
                  <a:pt x="1640646" y="3497112"/>
                </a:cubicBezTo>
                <a:lnTo>
                  <a:pt x="1640646" y="3715839"/>
                </a:lnTo>
                <a:cubicBezTo>
                  <a:pt x="1640647" y="3841392"/>
                  <a:pt x="1586687" y="3961121"/>
                  <a:pt x="1492380" y="4044047"/>
                </a:cubicBezTo>
                <a:lnTo>
                  <a:pt x="1640646" y="4044047"/>
                </a:lnTo>
                <a:cubicBezTo>
                  <a:pt x="1821725" y="4044047"/>
                  <a:pt x="1968775" y="4191030"/>
                  <a:pt x="1968775" y="4372254"/>
                </a:cubicBezTo>
                <a:lnTo>
                  <a:pt x="1968775" y="4443998"/>
                </a:lnTo>
                <a:cubicBezTo>
                  <a:pt x="2310517" y="4021219"/>
                  <a:pt x="2244647" y="3401375"/>
                  <a:pt x="1821725" y="3059659"/>
                </a:cubicBezTo>
                <a:cubicBezTo>
                  <a:pt x="1663220" y="2931514"/>
                  <a:pt x="1476995" y="2860662"/>
                  <a:pt x="1288109" y="2844459"/>
                </a:cubicBezTo>
                <a:close/>
                <a:moveTo>
                  <a:pt x="3039206" y="2330102"/>
                </a:moveTo>
                <a:cubicBezTo>
                  <a:pt x="2910142" y="2377622"/>
                  <a:pt x="2770626" y="2403244"/>
                  <a:pt x="2625034" y="2403244"/>
                </a:cubicBezTo>
                <a:cubicBezTo>
                  <a:pt x="2479442" y="2403244"/>
                  <a:pt x="2339926" y="2377622"/>
                  <a:pt x="2210619" y="2330102"/>
                </a:cubicBezTo>
                <a:lnTo>
                  <a:pt x="1873010" y="2825557"/>
                </a:lnTo>
                <a:cubicBezTo>
                  <a:pt x="2206487" y="3048943"/>
                  <a:pt x="2406524" y="3423970"/>
                  <a:pt x="2406282" y="3825319"/>
                </a:cubicBezTo>
                <a:lnTo>
                  <a:pt x="2843786" y="3825319"/>
                </a:lnTo>
                <a:cubicBezTo>
                  <a:pt x="2843544" y="3423970"/>
                  <a:pt x="3043581" y="3048943"/>
                  <a:pt x="3377058" y="2825557"/>
                </a:cubicBezTo>
                <a:close/>
                <a:moveTo>
                  <a:pt x="3062539" y="1637583"/>
                </a:moveTo>
                <a:cubicBezTo>
                  <a:pt x="3062539" y="1637583"/>
                  <a:pt x="2187529" y="1637583"/>
                  <a:pt x="2187529" y="1637583"/>
                </a:cubicBezTo>
                <a:cubicBezTo>
                  <a:pt x="2127006" y="1637583"/>
                  <a:pt x="2078152" y="1686732"/>
                  <a:pt x="2078152" y="1747063"/>
                </a:cubicBezTo>
                <a:lnTo>
                  <a:pt x="2078152" y="2018899"/>
                </a:lnTo>
                <a:cubicBezTo>
                  <a:pt x="2239786" y="2127215"/>
                  <a:pt x="2430344" y="2184983"/>
                  <a:pt x="2625034" y="2184517"/>
                </a:cubicBezTo>
                <a:cubicBezTo>
                  <a:pt x="2819724" y="2184983"/>
                  <a:pt x="3010039" y="2127215"/>
                  <a:pt x="3171916" y="2018900"/>
                </a:cubicBezTo>
                <a:lnTo>
                  <a:pt x="3171916" y="1747063"/>
                </a:lnTo>
                <a:cubicBezTo>
                  <a:pt x="3171916" y="1686732"/>
                  <a:pt x="3122819" y="1637583"/>
                  <a:pt x="3062539" y="1637583"/>
                </a:cubicBezTo>
                <a:close/>
                <a:moveTo>
                  <a:pt x="2669116" y="657645"/>
                </a:moveTo>
                <a:cubicBezTo>
                  <a:pt x="2654877" y="654727"/>
                  <a:pt x="2640134" y="653195"/>
                  <a:pt x="2625034" y="653195"/>
                </a:cubicBezTo>
                <a:cubicBezTo>
                  <a:pt x="2504234" y="653195"/>
                  <a:pt x="2406281" y="751260"/>
                  <a:pt x="2406282" y="872154"/>
                </a:cubicBezTo>
                <a:lnTo>
                  <a:pt x="2406281" y="1090881"/>
                </a:lnTo>
                <a:cubicBezTo>
                  <a:pt x="2406282" y="1211542"/>
                  <a:pt x="2504233" y="1309609"/>
                  <a:pt x="2625034" y="1309609"/>
                </a:cubicBezTo>
                <a:cubicBezTo>
                  <a:pt x="2745834" y="1309609"/>
                  <a:pt x="2843786" y="1211542"/>
                  <a:pt x="2843786" y="1090881"/>
                </a:cubicBezTo>
                <a:lnTo>
                  <a:pt x="2843786" y="872154"/>
                </a:lnTo>
                <a:cubicBezTo>
                  <a:pt x="2843787" y="766372"/>
                  <a:pt x="2768792" y="678067"/>
                  <a:pt x="2669116" y="657645"/>
                </a:cubicBezTo>
                <a:close/>
                <a:moveTo>
                  <a:pt x="2710003" y="219330"/>
                </a:moveTo>
                <a:cubicBezTo>
                  <a:pt x="2395191" y="192374"/>
                  <a:pt x="2072987" y="317213"/>
                  <a:pt x="1859399" y="581450"/>
                </a:cubicBezTo>
                <a:cubicBezTo>
                  <a:pt x="1567729" y="942268"/>
                  <a:pt x="1567729" y="1457989"/>
                  <a:pt x="1859400" y="1819040"/>
                </a:cubicBezTo>
                <a:lnTo>
                  <a:pt x="1859400" y="1747063"/>
                </a:lnTo>
                <a:cubicBezTo>
                  <a:pt x="1859399" y="1565838"/>
                  <a:pt x="2006207" y="1418856"/>
                  <a:pt x="2187528" y="1418856"/>
                </a:cubicBezTo>
                <a:lnTo>
                  <a:pt x="2335551" y="1418856"/>
                </a:lnTo>
                <a:cubicBezTo>
                  <a:pt x="2241244" y="1335930"/>
                  <a:pt x="2187286" y="1216434"/>
                  <a:pt x="2187528" y="1090881"/>
                </a:cubicBezTo>
                <a:lnTo>
                  <a:pt x="2187529" y="872154"/>
                </a:lnTo>
                <a:cubicBezTo>
                  <a:pt x="2187527" y="630366"/>
                  <a:pt x="2383434" y="434468"/>
                  <a:pt x="2625034" y="434468"/>
                </a:cubicBezTo>
                <a:cubicBezTo>
                  <a:pt x="2866634" y="434468"/>
                  <a:pt x="3062540" y="630366"/>
                  <a:pt x="3062539" y="872154"/>
                </a:cubicBezTo>
                <a:lnTo>
                  <a:pt x="3062540" y="1090882"/>
                </a:lnTo>
                <a:cubicBezTo>
                  <a:pt x="3062539" y="1216434"/>
                  <a:pt x="3008581" y="1335930"/>
                  <a:pt x="2914517" y="1418856"/>
                </a:cubicBezTo>
                <a:lnTo>
                  <a:pt x="3062540" y="1418856"/>
                </a:lnTo>
                <a:cubicBezTo>
                  <a:pt x="3243618" y="1418856"/>
                  <a:pt x="3390668" y="1565838"/>
                  <a:pt x="3390669" y="1747063"/>
                </a:cubicBezTo>
                <a:lnTo>
                  <a:pt x="3390668" y="1819040"/>
                </a:lnTo>
                <a:cubicBezTo>
                  <a:pt x="3732410" y="1396028"/>
                  <a:pt x="3666541" y="776185"/>
                  <a:pt x="3243618" y="434468"/>
                </a:cubicBezTo>
                <a:cubicBezTo>
                  <a:pt x="3085113" y="306323"/>
                  <a:pt x="2898889" y="235503"/>
                  <a:pt x="2710003" y="219330"/>
                </a:cubicBezTo>
                <a:close/>
                <a:moveTo>
                  <a:pt x="2565898" y="0"/>
                </a:moveTo>
                <a:lnTo>
                  <a:pt x="2992608" y="55153"/>
                </a:lnTo>
                <a:lnTo>
                  <a:pt x="3073034" y="83195"/>
                </a:lnTo>
                <a:cubicBezTo>
                  <a:pt x="3515660" y="260905"/>
                  <a:pt x="3828175" y="694093"/>
                  <a:pt x="3828174" y="1200128"/>
                </a:cubicBezTo>
                <a:cubicBezTo>
                  <a:pt x="3828175" y="1640378"/>
                  <a:pt x="3591921" y="2025189"/>
                  <a:pt x="3239243" y="2234831"/>
                </a:cubicBezTo>
                <a:lnTo>
                  <a:pt x="3570046" y="2720271"/>
                </a:lnTo>
                <a:cubicBezTo>
                  <a:pt x="3720743" y="2655281"/>
                  <a:pt x="3882863" y="2621971"/>
                  <a:pt x="4046927" y="2622204"/>
                </a:cubicBezTo>
                <a:cubicBezTo>
                  <a:pt x="4129992" y="2622204"/>
                  <a:pt x="4211091" y="2630618"/>
                  <a:pt x="4289416" y="2646643"/>
                </a:cubicBezTo>
                <a:lnTo>
                  <a:pt x="4300089" y="2649387"/>
                </a:lnTo>
                <a:lnTo>
                  <a:pt x="4271848" y="2867880"/>
                </a:lnTo>
                <a:lnTo>
                  <a:pt x="4226081" y="2857126"/>
                </a:lnTo>
                <a:cubicBezTo>
                  <a:pt x="3882612" y="2793891"/>
                  <a:pt x="3516239" y="2915820"/>
                  <a:pt x="3281293" y="3206641"/>
                </a:cubicBezTo>
                <a:cubicBezTo>
                  <a:pt x="2989622" y="3567460"/>
                  <a:pt x="2989622" y="4083180"/>
                  <a:pt x="3281293" y="4443998"/>
                </a:cubicBezTo>
                <a:lnTo>
                  <a:pt x="3281293" y="4372253"/>
                </a:lnTo>
                <a:cubicBezTo>
                  <a:pt x="3281293" y="4191029"/>
                  <a:pt x="3428100" y="4044047"/>
                  <a:pt x="3609423" y="4044047"/>
                </a:cubicBezTo>
                <a:lnTo>
                  <a:pt x="3757445" y="4044047"/>
                </a:lnTo>
                <a:cubicBezTo>
                  <a:pt x="3663137" y="3961121"/>
                  <a:pt x="3609179" y="3841392"/>
                  <a:pt x="3609421" y="3715839"/>
                </a:cubicBezTo>
                <a:lnTo>
                  <a:pt x="3609421" y="3497112"/>
                </a:lnTo>
                <a:cubicBezTo>
                  <a:pt x="3609421" y="3255557"/>
                  <a:pt x="3805328" y="3059659"/>
                  <a:pt x="4046927" y="3059658"/>
                </a:cubicBezTo>
                <a:cubicBezTo>
                  <a:pt x="4107327" y="3059658"/>
                  <a:pt x="4164871" y="3071901"/>
                  <a:pt x="4217212" y="3094042"/>
                </a:cubicBezTo>
                <a:lnTo>
                  <a:pt x="4240951" y="3106927"/>
                </a:lnTo>
                <a:lnTo>
                  <a:pt x="4209081" y="3353501"/>
                </a:lnTo>
                <a:lnTo>
                  <a:pt x="4201604" y="3342414"/>
                </a:lnTo>
                <a:cubicBezTo>
                  <a:pt x="4162015" y="3302844"/>
                  <a:pt x="4107328" y="3278385"/>
                  <a:pt x="4046927" y="3278386"/>
                </a:cubicBezTo>
                <a:cubicBezTo>
                  <a:pt x="3926128" y="3278385"/>
                  <a:pt x="3828175" y="3376218"/>
                  <a:pt x="3828175" y="3497112"/>
                </a:cubicBezTo>
                <a:lnTo>
                  <a:pt x="3828174" y="3715839"/>
                </a:lnTo>
                <a:cubicBezTo>
                  <a:pt x="3828175" y="3836733"/>
                  <a:pt x="3926127" y="3934567"/>
                  <a:pt x="4046928" y="3934567"/>
                </a:cubicBezTo>
                <a:cubicBezTo>
                  <a:pt x="4077128" y="3934567"/>
                  <a:pt x="4105899" y="3928452"/>
                  <a:pt x="4132069" y="3917391"/>
                </a:cubicBezTo>
                <a:lnTo>
                  <a:pt x="4136591" y="3914344"/>
                </a:lnTo>
                <a:lnTo>
                  <a:pt x="4091556" y="4262774"/>
                </a:lnTo>
                <a:lnTo>
                  <a:pt x="3609422" y="4262774"/>
                </a:lnTo>
                <a:cubicBezTo>
                  <a:pt x="3548901" y="4262773"/>
                  <a:pt x="3500045" y="4311690"/>
                  <a:pt x="3500045" y="4372253"/>
                </a:cubicBezTo>
                <a:lnTo>
                  <a:pt x="3500045" y="4643857"/>
                </a:lnTo>
                <a:cubicBezTo>
                  <a:pt x="3621270" y="4725269"/>
                  <a:pt x="3758766" y="4777985"/>
                  <a:pt x="3902072" y="4799156"/>
                </a:cubicBezTo>
                <a:lnTo>
                  <a:pt x="4021107" y="4807826"/>
                </a:lnTo>
                <a:lnTo>
                  <a:pt x="3992906" y="5026012"/>
                </a:lnTo>
                <a:lnTo>
                  <a:pt x="3937596" y="5023531"/>
                </a:lnTo>
                <a:cubicBezTo>
                  <a:pt x="3397439" y="4974854"/>
                  <a:pt x="2960090" y="4569026"/>
                  <a:pt x="2863475" y="4044047"/>
                </a:cubicBezTo>
                <a:lnTo>
                  <a:pt x="2386593" y="4044047"/>
                </a:lnTo>
                <a:cubicBezTo>
                  <a:pt x="2290205" y="4569026"/>
                  <a:pt x="1852871" y="4974854"/>
                  <a:pt x="1312515" y="5023532"/>
                </a:cubicBezTo>
                <a:lnTo>
                  <a:pt x="1308199" y="5023725"/>
                </a:lnTo>
                <a:lnTo>
                  <a:pt x="801287" y="4958206"/>
                </a:lnTo>
                <a:lnTo>
                  <a:pt x="734804" y="4933870"/>
                </a:lnTo>
                <a:cubicBezTo>
                  <a:pt x="302973" y="4751197"/>
                  <a:pt x="0" y="4323570"/>
                  <a:pt x="0" y="3825320"/>
                </a:cubicBezTo>
                <a:cubicBezTo>
                  <a:pt x="0" y="3160753"/>
                  <a:pt x="538618" y="2622204"/>
                  <a:pt x="1203141" y="2622204"/>
                </a:cubicBezTo>
                <a:cubicBezTo>
                  <a:pt x="1372553" y="2622204"/>
                  <a:pt x="1533944" y="2657145"/>
                  <a:pt x="1680022" y="2720269"/>
                </a:cubicBezTo>
                <a:lnTo>
                  <a:pt x="2010825" y="2235064"/>
                </a:lnTo>
                <a:cubicBezTo>
                  <a:pt x="1645507" y="2018201"/>
                  <a:pt x="1421650" y="1625004"/>
                  <a:pt x="1421893" y="1200128"/>
                </a:cubicBezTo>
                <a:cubicBezTo>
                  <a:pt x="1421893" y="577316"/>
                  <a:pt x="1895288" y="64851"/>
                  <a:pt x="2502012" y="3226"/>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18" name="Google Shape;1318;p140"/>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19" name="Google Shape;1319;p140"/>
          <p:cNvSpPr txBox="1"/>
          <p:nvPr>
            <p:ph idx="2" type="body"/>
          </p:nvPr>
        </p:nvSpPr>
        <p:spPr>
          <a:xfrm>
            <a:off x="628652" y="739775"/>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20" name="Google Shape;1320;p14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Four">
  <p:cSld name="Intro_Four">
    <p:bg>
      <p:bgPr>
        <a:solidFill>
          <a:schemeClr val="dk2"/>
        </a:solidFill>
      </p:bgPr>
    </p:bg>
    <p:spTree>
      <p:nvGrpSpPr>
        <p:cNvPr id="127" name="Shape 127"/>
        <p:cNvGrpSpPr/>
        <p:nvPr/>
      </p:nvGrpSpPr>
      <p:grpSpPr>
        <a:xfrm>
          <a:off x="0" y="0"/>
          <a:ext cx="0" cy="0"/>
          <a:chOff x="0" y="0"/>
          <a:chExt cx="0" cy="0"/>
        </a:xfrm>
      </p:grpSpPr>
      <p:sp>
        <p:nvSpPr>
          <p:cNvPr id="128" name="Google Shape;128;p15"/>
          <p:cNvSpPr/>
          <p:nvPr/>
        </p:nvSpPr>
        <p:spPr>
          <a:xfrm>
            <a:off x="0" y="3522727"/>
            <a:ext cx="2212821" cy="1622919"/>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rgbClr val="0875E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129" name="Google Shape;129;p15"/>
          <p:cNvSpPr/>
          <p:nvPr/>
        </p:nvSpPr>
        <p:spPr>
          <a:xfrm>
            <a:off x="680133" y="850686"/>
            <a:ext cx="1005840" cy="100584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0" name="Google Shape;130;p15"/>
          <p:cNvSpPr/>
          <p:nvPr/>
        </p:nvSpPr>
        <p:spPr>
          <a:xfrm>
            <a:off x="4955293" y="850686"/>
            <a:ext cx="1005840" cy="100584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1" name="Google Shape;131;p15"/>
          <p:cNvSpPr/>
          <p:nvPr/>
        </p:nvSpPr>
        <p:spPr>
          <a:xfrm>
            <a:off x="680133" y="2948276"/>
            <a:ext cx="1005840" cy="100584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2" name="Google Shape;132;p15"/>
          <p:cNvSpPr/>
          <p:nvPr/>
        </p:nvSpPr>
        <p:spPr>
          <a:xfrm>
            <a:off x="4955293" y="2948276"/>
            <a:ext cx="1005840" cy="100584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3" name="Google Shape;133;p15"/>
          <p:cNvSpPr/>
          <p:nvPr>
            <p:ph idx="2" type="pic"/>
          </p:nvPr>
        </p:nvSpPr>
        <p:spPr>
          <a:xfrm>
            <a:off x="680133" y="851413"/>
            <a:ext cx="1005840" cy="1005113"/>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34" name="Google Shape;134;p15"/>
          <p:cNvSpPr/>
          <p:nvPr>
            <p:ph idx="3" type="pic"/>
          </p:nvPr>
        </p:nvSpPr>
        <p:spPr>
          <a:xfrm>
            <a:off x="680133" y="2949003"/>
            <a:ext cx="1005840" cy="1005113"/>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35" name="Google Shape;135;p15"/>
          <p:cNvSpPr/>
          <p:nvPr>
            <p:ph idx="4" type="pic"/>
          </p:nvPr>
        </p:nvSpPr>
        <p:spPr>
          <a:xfrm>
            <a:off x="4955293" y="851413"/>
            <a:ext cx="1005840" cy="1005113"/>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36" name="Google Shape;136;p1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15"/>
          <p:cNvSpPr txBox="1"/>
          <p:nvPr>
            <p:ph idx="1" type="body"/>
          </p:nvPr>
        </p:nvSpPr>
        <p:spPr>
          <a:xfrm>
            <a:off x="1926964" y="882971"/>
            <a:ext cx="2743200" cy="40011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0" sz="2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8" name="Google Shape;138;p15"/>
          <p:cNvSpPr txBox="1"/>
          <p:nvPr>
            <p:ph idx="5" type="body"/>
          </p:nvPr>
        </p:nvSpPr>
        <p:spPr>
          <a:xfrm>
            <a:off x="1926964" y="1378739"/>
            <a:ext cx="2743200" cy="33855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9" name="Google Shape;139;p15"/>
          <p:cNvSpPr txBox="1"/>
          <p:nvPr>
            <p:ph idx="6" type="body"/>
          </p:nvPr>
        </p:nvSpPr>
        <p:spPr>
          <a:xfrm>
            <a:off x="1926964" y="1955323"/>
            <a:ext cx="2743200" cy="27699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0" name="Google Shape;140;p15"/>
          <p:cNvSpPr txBox="1"/>
          <p:nvPr>
            <p:ph idx="7" type="body"/>
          </p:nvPr>
        </p:nvSpPr>
        <p:spPr>
          <a:xfrm>
            <a:off x="1926964" y="2997350"/>
            <a:ext cx="2743200" cy="41148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0" sz="2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1" name="Google Shape;141;p15"/>
          <p:cNvSpPr txBox="1"/>
          <p:nvPr>
            <p:ph idx="8" type="body"/>
          </p:nvPr>
        </p:nvSpPr>
        <p:spPr>
          <a:xfrm>
            <a:off x="1926964" y="3477056"/>
            <a:ext cx="2743200" cy="33855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2" name="Google Shape;142;p15"/>
          <p:cNvSpPr txBox="1"/>
          <p:nvPr>
            <p:ph idx="9" type="body"/>
          </p:nvPr>
        </p:nvSpPr>
        <p:spPr>
          <a:xfrm>
            <a:off x="1926964" y="4052427"/>
            <a:ext cx="2743200" cy="27699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3" name="Google Shape;143;p15"/>
          <p:cNvSpPr txBox="1"/>
          <p:nvPr>
            <p:ph idx="13" type="body"/>
          </p:nvPr>
        </p:nvSpPr>
        <p:spPr>
          <a:xfrm>
            <a:off x="6202124" y="899033"/>
            <a:ext cx="2743200" cy="41148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0" sz="2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4" name="Google Shape;144;p15"/>
          <p:cNvSpPr txBox="1"/>
          <p:nvPr>
            <p:ph idx="14" type="body"/>
          </p:nvPr>
        </p:nvSpPr>
        <p:spPr>
          <a:xfrm>
            <a:off x="6202124" y="1378739"/>
            <a:ext cx="2743200" cy="33855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5" name="Google Shape;145;p15"/>
          <p:cNvSpPr txBox="1"/>
          <p:nvPr>
            <p:ph idx="15" type="body"/>
          </p:nvPr>
        </p:nvSpPr>
        <p:spPr>
          <a:xfrm>
            <a:off x="6202124" y="1955323"/>
            <a:ext cx="2743200" cy="27699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6" name="Google Shape;146;p15"/>
          <p:cNvSpPr/>
          <p:nvPr>
            <p:ph idx="16" type="pic"/>
          </p:nvPr>
        </p:nvSpPr>
        <p:spPr>
          <a:xfrm>
            <a:off x="4955293" y="2949003"/>
            <a:ext cx="1005840" cy="1005113"/>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47" name="Google Shape;147;p15"/>
          <p:cNvSpPr txBox="1"/>
          <p:nvPr>
            <p:ph idx="17" type="body"/>
          </p:nvPr>
        </p:nvSpPr>
        <p:spPr>
          <a:xfrm>
            <a:off x="6202124" y="2997350"/>
            <a:ext cx="2743200" cy="41148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0" sz="2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8" name="Google Shape;148;p15"/>
          <p:cNvSpPr txBox="1"/>
          <p:nvPr>
            <p:ph idx="18" type="body"/>
          </p:nvPr>
        </p:nvSpPr>
        <p:spPr>
          <a:xfrm>
            <a:off x="6202124" y="3477056"/>
            <a:ext cx="2743200" cy="33855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9" name="Google Shape;149;p15"/>
          <p:cNvSpPr txBox="1"/>
          <p:nvPr>
            <p:ph idx="19" type="body"/>
          </p:nvPr>
        </p:nvSpPr>
        <p:spPr>
          <a:xfrm>
            <a:off x="6202124" y="4052427"/>
            <a:ext cx="2743200" cy="27699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150" name="Google Shape;150;p15"/>
          <p:cNvGrpSpPr/>
          <p:nvPr/>
        </p:nvGrpSpPr>
        <p:grpSpPr>
          <a:xfrm>
            <a:off x="2030115" y="1337299"/>
            <a:ext cx="691374" cy="18288"/>
            <a:chOff x="3842851" y="2453321"/>
            <a:chExt cx="691374" cy="18288"/>
          </a:xfrm>
        </p:grpSpPr>
        <p:sp>
          <p:nvSpPr>
            <p:cNvPr id="151" name="Google Shape;151;p15"/>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52" name="Google Shape;152;p15"/>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53" name="Google Shape;153;p15"/>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154" name="Google Shape;154;p15"/>
          <p:cNvGrpSpPr/>
          <p:nvPr/>
        </p:nvGrpSpPr>
        <p:grpSpPr>
          <a:xfrm>
            <a:off x="2030115" y="3435616"/>
            <a:ext cx="691374" cy="18288"/>
            <a:chOff x="3842851" y="2453321"/>
            <a:chExt cx="691374" cy="18288"/>
          </a:xfrm>
        </p:grpSpPr>
        <p:sp>
          <p:nvSpPr>
            <p:cNvPr id="155" name="Google Shape;155;p15"/>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56" name="Google Shape;156;p15"/>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57" name="Google Shape;157;p15"/>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158" name="Google Shape;158;p15"/>
          <p:cNvGrpSpPr/>
          <p:nvPr/>
        </p:nvGrpSpPr>
        <p:grpSpPr>
          <a:xfrm>
            <a:off x="6305275" y="1337299"/>
            <a:ext cx="691374" cy="18288"/>
            <a:chOff x="3842851" y="2453321"/>
            <a:chExt cx="691374" cy="18288"/>
          </a:xfrm>
        </p:grpSpPr>
        <p:sp>
          <p:nvSpPr>
            <p:cNvPr id="159" name="Google Shape;159;p15"/>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0" name="Google Shape;160;p15"/>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1" name="Google Shape;161;p15"/>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162" name="Google Shape;162;p15"/>
          <p:cNvGrpSpPr/>
          <p:nvPr/>
        </p:nvGrpSpPr>
        <p:grpSpPr>
          <a:xfrm>
            <a:off x="6305275" y="3435616"/>
            <a:ext cx="691374" cy="18288"/>
            <a:chOff x="3842851" y="2453321"/>
            <a:chExt cx="691374" cy="18288"/>
          </a:xfrm>
        </p:grpSpPr>
        <p:sp>
          <p:nvSpPr>
            <p:cNvPr id="163" name="Google Shape;163;p15"/>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4" name="Google Shape;164;p15"/>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5" name="Google Shape;165;p15"/>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
        <p:nvSpPr>
          <p:cNvPr id="166" name="Google Shape;166;p15"/>
          <p:cNvSpPr/>
          <p:nvPr/>
        </p:nvSpPr>
        <p:spPr>
          <a:xfrm rot="10800000">
            <a:off x="0" y="0"/>
            <a:ext cx="849328" cy="849328"/>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Community">
  <p:cSld name="Blue Background_Community">
    <p:bg>
      <p:bgPr>
        <a:solidFill>
          <a:schemeClr val="dk2"/>
        </a:solidFill>
      </p:bgPr>
    </p:bg>
    <p:spTree>
      <p:nvGrpSpPr>
        <p:cNvPr id="1321" name="Shape 1321"/>
        <p:cNvGrpSpPr/>
        <p:nvPr/>
      </p:nvGrpSpPr>
      <p:grpSpPr>
        <a:xfrm>
          <a:off x="0" y="0"/>
          <a:ext cx="0" cy="0"/>
          <a:chOff x="0" y="0"/>
          <a:chExt cx="0" cy="0"/>
        </a:xfrm>
      </p:grpSpPr>
      <p:sp>
        <p:nvSpPr>
          <p:cNvPr id="1322" name="Google Shape;1322;p141"/>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23" name="Google Shape;1323;p141"/>
          <p:cNvSpPr/>
          <p:nvPr/>
        </p:nvSpPr>
        <p:spPr>
          <a:xfrm rot="-441884">
            <a:off x="4844168" y="32576"/>
            <a:ext cx="4300089" cy="5026012"/>
          </a:xfrm>
          <a:custGeom>
            <a:rect b="b" l="l" r="r" t="t"/>
            <a:pathLst>
              <a:path extrusionOk="0" h="5026012" w="4300089">
                <a:moveTo>
                  <a:pt x="1640646" y="4262774"/>
                </a:moveTo>
                <a:lnTo>
                  <a:pt x="765635" y="4262773"/>
                </a:lnTo>
                <a:cubicBezTo>
                  <a:pt x="705113" y="4262773"/>
                  <a:pt x="656259" y="4311690"/>
                  <a:pt x="656259" y="4372253"/>
                </a:cubicBezTo>
                <a:lnTo>
                  <a:pt x="656259" y="4643857"/>
                </a:lnTo>
                <a:cubicBezTo>
                  <a:pt x="817893" y="4752406"/>
                  <a:pt x="1008450" y="4809941"/>
                  <a:pt x="1203141" y="4809708"/>
                </a:cubicBezTo>
                <a:cubicBezTo>
                  <a:pt x="1397831" y="4809941"/>
                  <a:pt x="1588145" y="4752406"/>
                  <a:pt x="1750023" y="4643858"/>
                </a:cubicBezTo>
                <a:cubicBezTo>
                  <a:pt x="1750023" y="4643858"/>
                  <a:pt x="1750023" y="4372254"/>
                  <a:pt x="1750023" y="4372254"/>
                </a:cubicBezTo>
                <a:cubicBezTo>
                  <a:pt x="1750023" y="4311690"/>
                  <a:pt x="1700925" y="4262773"/>
                  <a:pt x="1640646" y="4262774"/>
                </a:cubicBezTo>
                <a:close/>
                <a:moveTo>
                  <a:pt x="1247223" y="3282825"/>
                </a:moveTo>
                <a:cubicBezTo>
                  <a:pt x="1232984" y="3279914"/>
                  <a:pt x="1218241" y="3278386"/>
                  <a:pt x="1203141" y="3278386"/>
                </a:cubicBezTo>
                <a:cubicBezTo>
                  <a:pt x="1082340" y="3278386"/>
                  <a:pt x="984388" y="3376218"/>
                  <a:pt x="984388" y="3497112"/>
                </a:cubicBezTo>
                <a:lnTo>
                  <a:pt x="984387" y="3715840"/>
                </a:lnTo>
                <a:cubicBezTo>
                  <a:pt x="984388" y="3836733"/>
                  <a:pt x="1082340" y="3934567"/>
                  <a:pt x="1203141" y="3934567"/>
                </a:cubicBezTo>
                <a:cubicBezTo>
                  <a:pt x="1323941" y="3934567"/>
                  <a:pt x="1421893" y="3836733"/>
                  <a:pt x="1421893" y="3715840"/>
                </a:cubicBezTo>
                <a:lnTo>
                  <a:pt x="1421893" y="3497112"/>
                </a:lnTo>
                <a:cubicBezTo>
                  <a:pt x="1421893" y="3391330"/>
                  <a:pt x="1346899" y="3303204"/>
                  <a:pt x="1247223" y="3282825"/>
                </a:cubicBezTo>
                <a:close/>
                <a:moveTo>
                  <a:pt x="1288109" y="2844459"/>
                </a:moveTo>
                <a:cubicBezTo>
                  <a:pt x="973299" y="2817455"/>
                  <a:pt x="651094" y="2942258"/>
                  <a:pt x="437505" y="3206641"/>
                </a:cubicBezTo>
                <a:cubicBezTo>
                  <a:pt x="145835" y="3567460"/>
                  <a:pt x="145836" y="4083180"/>
                  <a:pt x="437505" y="4443998"/>
                </a:cubicBezTo>
                <a:lnTo>
                  <a:pt x="437505" y="4372253"/>
                </a:lnTo>
                <a:cubicBezTo>
                  <a:pt x="437506" y="4191030"/>
                  <a:pt x="584313" y="4044047"/>
                  <a:pt x="765635" y="4044047"/>
                </a:cubicBezTo>
                <a:lnTo>
                  <a:pt x="913658" y="4044047"/>
                </a:lnTo>
                <a:cubicBezTo>
                  <a:pt x="819351" y="3961122"/>
                  <a:pt x="765391" y="3841392"/>
                  <a:pt x="765635" y="3715839"/>
                </a:cubicBezTo>
                <a:lnTo>
                  <a:pt x="765634" y="3497112"/>
                </a:lnTo>
                <a:cubicBezTo>
                  <a:pt x="765636" y="3255557"/>
                  <a:pt x="961540" y="3059658"/>
                  <a:pt x="1203141" y="3059658"/>
                </a:cubicBezTo>
                <a:cubicBezTo>
                  <a:pt x="1444741" y="3059658"/>
                  <a:pt x="1640646" y="3255557"/>
                  <a:pt x="1640646" y="3497112"/>
                </a:cubicBezTo>
                <a:lnTo>
                  <a:pt x="1640646" y="3715839"/>
                </a:lnTo>
                <a:cubicBezTo>
                  <a:pt x="1640647" y="3841392"/>
                  <a:pt x="1586687" y="3961121"/>
                  <a:pt x="1492380" y="4044047"/>
                </a:cubicBezTo>
                <a:lnTo>
                  <a:pt x="1640646" y="4044047"/>
                </a:lnTo>
                <a:cubicBezTo>
                  <a:pt x="1821725" y="4044047"/>
                  <a:pt x="1968775" y="4191030"/>
                  <a:pt x="1968775" y="4372254"/>
                </a:cubicBezTo>
                <a:lnTo>
                  <a:pt x="1968775" y="4443998"/>
                </a:lnTo>
                <a:cubicBezTo>
                  <a:pt x="2310517" y="4021219"/>
                  <a:pt x="2244647" y="3401375"/>
                  <a:pt x="1821725" y="3059659"/>
                </a:cubicBezTo>
                <a:cubicBezTo>
                  <a:pt x="1663220" y="2931514"/>
                  <a:pt x="1476995" y="2860662"/>
                  <a:pt x="1288109" y="2844459"/>
                </a:cubicBezTo>
                <a:close/>
                <a:moveTo>
                  <a:pt x="3039206" y="2330102"/>
                </a:moveTo>
                <a:cubicBezTo>
                  <a:pt x="2910142" y="2377622"/>
                  <a:pt x="2770626" y="2403244"/>
                  <a:pt x="2625034" y="2403244"/>
                </a:cubicBezTo>
                <a:cubicBezTo>
                  <a:pt x="2479442" y="2403244"/>
                  <a:pt x="2339926" y="2377622"/>
                  <a:pt x="2210619" y="2330102"/>
                </a:cubicBezTo>
                <a:lnTo>
                  <a:pt x="1873010" y="2825557"/>
                </a:lnTo>
                <a:cubicBezTo>
                  <a:pt x="2206487" y="3048943"/>
                  <a:pt x="2406524" y="3423970"/>
                  <a:pt x="2406282" y="3825319"/>
                </a:cubicBezTo>
                <a:lnTo>
                  <a:pt x="2843786" y="3825319"/>
                </a:lnTo>
                <a:cubicBezTo>
                  <a:pt x="2843544" y="3423970"/>
                  <a:pt x="3043581" y="3048943"/>
                  <a:pt x="3377058" y="2825557"/>
                </a:cubicBezTo>
                <a:close/>
                <a:moveTo>
                  <a:pt x="3062539" y="1637583"/>
                </a:moveTo>
                <a:cubicBezTo>
                  <a:pt x="3062539" y="1637583"/>
                  <a:pt x="2187529" y="1637583"/>
                  <a:pt x="2187529" y="1637583"/>
                </a:cubicBezTo>
                <a:cubicBezTo>
                  <a:pt x="2127006" y="1637583"/>
                  <a:pt x="2078152" y="1686732"/>
                  <a:pt x="2078152" y="1747063"/>
                </a:cubicBezTo>
                <a:lnTo>
                  <a:pt x="2078152" y="2018899"/>
                </a:lnTo>
                <a:cubicBezTo>
                  <a:pt x="2239786" y="2127215"/>
                  <a:pt x="2430344" y="2184983"/>
                  <a:pt x="2625034" y="2184517"/>
                </a:cubicBezTo>
                <a:cubicBezTo>
                  <a:pt x="2819724" y="2184983"/>
                  <a:pt x="3010039" y="2127215"/>
                  <a:pt x="3171916" y="2018900"/>
                </a:cubicBezTo>
                <a:lnTo>
                  <a:pt x="3171916" y="1747063"/>
                </a:lnTo>
                <a:cubicBezTo>
                  <a:pt x="3171916" y="1686732"/>
                  <a:pt x="3122819" y="1637583"/>
                  <a:pt x="3062539" y="1637583"/>
                </a:cubicBezTo>
                <a:close/>
                <a:moveTo>
                  <a:pt x="2669116" y="657645"/>
                </a:moveTo>
                <a:cubicBezTo>
                  <a:pt x="2654877" y="654727"/>
                  <a:pt x="2640134" y="653195"/>
                  <a:pt x="2625034" y="653195"/>
                </a:cubicBezTo>
                <a:cubicBezTo>
                  <a:pt x="2504234" y="653195"/>
                  <a:pt x="2406281" y="751260"/>
                  <a:pt x="2406282" y="872154"/>
                </a:cubicBezTo>
                <a:lnTo>
                  <a:pt x="2406281" y="1090881"/>
                </a:lnTo>
                <a:cubicBezTo>
                  <a:pt x="2406282" y="1211542"/>
                  <a:pt x="2504233" y="1309609"/>
                  <a:pt x="2625034" y="1309609"/>
                </a:cubicBezTo>
                <a:cubicBezTo>
                  <a:pt x="2745834" y="1309609"/>
                  <a:pt x="2843786" y="1211542"/>
                  <a:pt x="2843786" y="1090881"/>
                </a:cubicBezTo>
                <a:lnTo>
                  <a:pt x="2843786" y="872154"/>
                </a:lnTo>
                <a:cubicBezTo>
                  <a:pt x="2843787" y="766372"/>
                  <a:pt x="2768792" y="678067"/>
                  <a:pt x="2669116" y="657645"/>
                </a:cubicBezTo>
                <a:close/>
                <a:moveTo>
                  <a:pt x="2710003" y="219330"/>
                </a:moveTo>
                <a:cubicBezTo>
                  <a:pt x="2395191" y="192374"/>
                  <a:pt x="2072987" y="317213"/>
                  <a:pt x="1859399" y="581450"/>
                </a:cubicBezTo>
                <a:cubicBezTo>
                  <a:pt x="1567729" y="942268"/>
                  <a:pt x="1567729" y="1457989"/>
                  <a:pt x="1859400" y="1819040"/>
                </a:cubicBezTo>
                <a:lnTo>
                  <a:pt x="1859400" y="1747063"/>
                </a:lnTo>
                <a:cubicBezTo>
                  <a:pt x="1859399" y="1565838"/>
                  <a:pt x="2006207" y="1418856"/>
                  <a:pt x="2187528" y="1418856"/>
                </a:cubicBezTo>
                <a:lnTo>
                  <a:pt x="2335551" y="1418856"/>
                </a:lnTo>
                <a:cubicBezTo>
                  <a:pt x="2241244" y="1335930"/>
                  <a:pt x="2187286" y="1216434"/>
                  <a:pt x="2187528" y="1090881"/>
                </a:cubicBezTo>
                <a:lnTo>
                  <a:pt x="2187529" y="872154"/>
                </a:lnTo>
                <a:cubicBezTo>
                  <a:pt x="2187527" y="630366"/>
                  <a:pt x="2383434" y="434468"/>
                  <a:pt x="2625034" y="434468"/>
                </a:cubicBezTo>
                <a:cubicBezTo>
                  <a:pt x="2866634" y="434468"/>
                  <a:pt x="3062540" y="630366"/>
                  <a:pt x="3062539" y="872154"/>
                </a:cubicBezTo>
                <a:lnTo>
                  <a:pt x="3062540" y="1090882"/>
                </a:lnTo>
                <a:cubicBezTo>
                  <a:pt x="3062539" y="1216434"/>
                  <a:pt x="3008581" y="1335930"/>
                  <a:pt x="2914517" y="1418856"/>
                </a:cubicBezTo>
                <a:lnTo>
                  <a:pt x="3062540" y="1418856"/>
                </a:lnTo>
                <a:cubicBezTo>
                  <a:pt x="3243618" y="1418856"/>
                  <a:pt x="3390668" y="1565838"/>
                  <a:pt x="3390669" y="1747063"/>
                </a:cubicBezTo>
                <a:lnTo>
                  <a:pt x="3390668" y="1819040"/>
                </a:lnTo>
                <a:cubicBezTo>
                  <a:pt x="3732410" y="1396028"/>
                  <a:pt x="3666541" y="776185"/>
                  <a:pt x="3243618" y="434468"/>
                </a:cubicBezTo>
                <a:cubicBezTo>
                  <a:pt x="3085113" y="306323"/>
                  <a:pt x="2898889" y="235503"/>
                  <a:pt x="2710003" y="219330"/>
                </a:cubicBezTo>
                <a:close/>
                <a:moveTo>
                  <a:pt x="2565898" y="0"/>
                </a:moveTo>
                <a:lnTo>
                  <a:pt x="2992608" y="55153"/>
                </a:lnTo>
                <a:lnTo>
                  <a:pt x="3073034" y="83195"/>
                </a:lnTo>
                <a:cubicBezTo>
                  <a:pt x="3515660" y="260905"/>
                  <a:pt x="3828175" y="694093"/>
                  <a:pt x="3828174" y="1200128"/>
                </a:cubicBezTo>
                <a:cubicBezTo>
                  <a:pt x="3828175" y="1640378"/>
                  <a:pt x="3591921" y="2025189"/>
                  <a:pt x="3239243" y="2234831"/>
                </a:cubicBezTo>
                <a:lnTo>
                  <a:pt x="3570046" y="2720271"/>
                </a:lnTo>
                <a:cubicBezTo>
                  <a:pt x="3720743" y="2655281"/>
                  <a:pt x="3882863" y="2621971"/>
                  <a:pt x="4046927" y="2622204"/>
                </a:cubicBezTo>
                <a:cubicBezTo>
                  <a:pt x="4129992" y="2622204"/>
                  <a:pt x="4211091" y="2630618"/>
                  <a:pt x="4289416" y="2646643"/>
                </a:cubicBezTo>
                <a:lnTo>
                  <a:pt x="4300089" y="2649387"/>
                </a:lnTo>
                <a:lnTo>
                  <a:pt x="4271848" y="2867880"/>
                </a:lnTo>
                <a:lnTo>
                  <a:pt x="4226081" y="2857126"/>
                </a:lnTo>
                <a:cubicBezTo>
                  <a:pt x="3882612" y="2793891"/>
                  <a:pt x="3516239" y="2915820"/>
                  <a:pt x="3281293" y="3206641"/>
                </a:cubicBezTo>
                <a:cubicBezTo>
                  <a:pt x="2989622" y="3567460"/>
                  <a:pt x="2989622" y="4083180"/>
                  <a:pt x="3281293" y="4443998"/>
                </a:cubicBezTo>
                <a:lnTo>
                  <a:pt x="3281293" y="4372253"/>
                </a:lnTo>
                <a:cubicBezTo>
                  <a:pt x="3281293" y="4191029"/>
                  <a:pt x="3428100" y="4044047"/>
                  <a:pt x="3609423" y="4044047"/>
                </a:cubicBezTo>
                <a:lnTo>
                  <a:pt x="3757445" y="4044047"/>
                </a:lnTo>
                <a:cubicBezTo>
                  <a:pt x="3663137" y="3961121"/>
                  <a:pt x="3609179" y="3841392"/>
                  <a:pt x="3609421" y="3715839"/>
                </a:cubicBezTo>
                <a:lnTo>
                  <a:pt x="3609421" y="3497112"/>
                </a:lnTo>
                <a:cubicBezTo>
                  <a:pt x="3609421" y="3255557"/>
                  <a:pt x="3805328" y="3059659"/>
                  <a:pt x="4046927" y="3059658"/>
                </a:cubicBezTo>
                <a:cubicBezTo>
                  <a:pt x="4107327" y="3059658"/>
                  <a:pt x="4164871" y="3071901"/>
                  <a:pt x="4217212" y="3094042"/>
                </a:cubicBezTo>
                <a:lnTo>
                  <a:pt x="4240951" y="3106927"/>
                </a:lnTo>
                <a:lnTo>
                  <a:pt x="4209081" y="3353501"/>
                </a:lnTo>
                <a:lnTo>
                  <a:pt x="4201604" y="3342414"/>
                </a:lnTo>
                <a:cubicBezTo>
                  <a:pt x="4162015" y="3302844"/>
                  <a:pt x="4107328" y="3278385"/>
                  <a:pt x="4046927" y="3278386"/>
                </a:cubicBezTo>
                <a:cubicBezTo>
                  <a:pt x="3926128" y="3278385"/>
                  <a:pt x="3828175" y="3376218"/>
                  <a:pt x="3828175" y="3497112"/>
                </a:cubicBezTo>
                <a:lnTo>
                  <a:pt x="3828174" y="3715839"/>
                </a:lnTo>
                <a:cubicBezTo>
                  <a:pt x="3828175" y="3836733"/>
                  <a:pt x="3926127" y="3934567"/>
                  <a:pt x="4046928" y="3934567"/>
                </a:cubicBezTo>
                <a:cubicBezTo>
                  <a:pt x="4077128" y="3934567"/>
                  <a:pt x="4105899" y="3928452"/>
                  <a:pt x="4132069" y="3917391"/>
                </a:cubicBezTo>
                <a:lnTo>
                  <a:pt x="4136591" y="3914344"/>
                </a:lnTo>
                <a:lnTo>
                  <a:pt x="4091556" y="4262774"/>
                </a:lnTo>
                <a:lnTo>
                  <a:pt x="3609422" y="4262774"/>
                </a:lnTo>
                <a:cubicBezTo>
                  <a:pt x="3548901" y="4262773"/>
                  <a:pt x="3500045" y="4311690"/>
                  <a:pt x="3500045" y="4372253"/>
                </a:cubicBezTo>
                <a:lnTo>
                  <a:pt x="3500045" y="4643857"/>
                </a:lnTo>
                <a:cubicBezTo>
                  <a:pt x="3621270" y="4725269"/>
                  <a:pt x="3758766" y="4777985"/>
                  <a:pt x="3902072" y="4799156"/>
                </a:cubicBezTo>
                <a:lnTo>
                  <a:pt x="4021107" y="4807826"/>
                </a:lnTo>
                <a:lnTo>
                  <a:pt x="3992906" y="5026012"/>
                </a:lnTo>
                <a:lnTo>
                  <a:pt x="3937596" y="5023531"/>
                </a:lnTo>
                <a:cubicBezTo>
                  <a:pt x="3397439" y="4974854"/>
                  <a:pt x="2960090" y="4569026"/>
                  <a:pt x="2863475" y="4044047"/>
                </a:cubicBezTo>
                <a:lnTo>
                  <a:pt x="2386593" y="4044047"/>
                </a:lnTo>
                <a:cubicBezTo>
                  <a:pt x="2290205" y="4569026"/>
                  <a:pt x="1852871" y="4974854"/>
                  <a:pt x="1312515" y="5023532"/>
                </a:cubicBezTo>
                <a:lnTo>
                  <a:pt x="1308199" y="5023725"/>
                </a:lnTo>
                <a:lnTo>
                  <a:pt x="801287" y="4958206"/>
                </a:lnTo>
                <a:lnTo>
                  <a:pt x="734804" y="4933870"/>
                </a:lnTo>
                <a:cubicBezTo>
                  <a:pt x="302973" y="4751197"/>
                  <a:pt x="0" y="4323570"/>
                  <a:pt x="0" y="3825320"/>
                </a:cubicBezTo>
                <a:cubicBezTo>
                  <a:pt x="0" y="3160753"/>
                  <a:pt x="538618" y="2622204"/>
                  <a:pt x="1203141" y="2622204"/>
                </a:cubicBezTo>
                <a:cubicBezTo>
                  <a:pt x="1372553" y="2622204"/>
                  <a:pt x="1533944" y="2657145"/>
                  <a:pt x="1680022" y="2720269"/>
                </a:cubicBezTo>
                <a:lnTo>
                  <a:pt x="2010825" y="2235064"/>
                </a:lnTo>
                <a:cubicBezTo>
                  <a:pt x="1645507" y="2018201"/>
                  <a:pt x="1421650" y="1625004"/>
                  <a:pt x="1421893" y="1200128"/>
                </a:cubicBezTo>
                <a:cubicBezTo>
                  <a:pt x="1421893" y="577316"/>
                  <a:pt x="1895288" y="64851"/>
                  <a:pt x="2502012" y="3226"/>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24" name="Google Shape;1324;p141"/>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25" name="Google Shape;1325;p141"/>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26" name="Google Shape;1326;p14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Papers">
  <p:cSld name="White Background_Papers">
    <p:bg>
      <p:bgPr>
        <a:solidFill>
          <a:schemeClr val="lt1"/>
        </a:solidFill>
      </p:bgPr>
    </p:bg>
    <p:spTree>
      <p:nvGrpSpPr>
        <p:cNvPr id="1327" name="Shape 1327"/>
        <p:cNvGrpSpPr/>
        <p:nvPr/>
      </p:nvGrpSpPr>
      <p:grpSpPr>
        <a:xfrm>
          <a:off x="0" y="0"/>
          <a:ext cx="0" cy="0"/>
          <a:chOff x="0" y="0"/>
          <a:chExt cx="0" cy="0"/>
        </a:xfrm>
      </p:grpSpPr>
      <p:sp>
        <p:nvSpPr>
          <p:cNvPr id="1328" name="Google Shape;1328;p142"/>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29" name="Google Shape;1329;p142"/>
          <p:cNvSpPr/>
          <p:nvPr/>
        </p:nvSpPr>
        <p:spPr>
          <a:xfrm rot="-271557">
            <a:off x="5047533" y="102276"/>
            <a:ext cx="4115805" cy="4938952"/>
          </a:xfrm>
          <a:custGeom>
            <a:rect b="b" l="l" r="r" t="t"/>
            <a:pathLst>
              <a:path extrusionOk="0" h="4938952" w="4115805">
                <a:moveTo>
                  <a:pt x="1543427" y="4115793"/>
                </a:moveTo>
                <a:cubicBezTo>
                  <a:pt x="1600209" y="4115793"/>
                  <a:pt x="1646322" y="4161753"/>
                  <a:pt x="1646322" y="4218688"/>
                </a:cubicBezTo>
                <a:cubicBezTo>
                  <a:pt x="1646322" y="4275624"/>
                  <a:pt x="1600209" y="4321583"/>
                  <a:pt x="1543427" y="4321583"/>
                </a:cubicBezTo>
                <a:lnTo>
                  <a:pt x="720265" y="4321583"/>
                </a:lnTo>
                <a:cubicBezTo>
                  <a:pt x="663483" y="4321583"/>
                  <a:pt x="617370" y="4275623"/>
                  <a:pt x="617370" y="4218687"/>
                </a:cubicBezTo>
                <a:cubicBezTo>
                  <a:pt x="617371" y="4161753"/>
                  <a:pt x="663483" y="4115793"/>
                  <a:pt x="720265" y="4115793"/>
                </a:cubicBezTo>
                <a:close/>
                <a:moveTo>
                  <a:pt x="2160797" y="3601319"/>
                </a:moveTo>
                <a:cubicBezTo>
                  <a:pt x="2217580" y="3601320"/>
                  <a:pt x="2263692" y="3647279"/>
                  <a:pt x="2263692" y="3704214"/>
                </a:cubicBezTo>
                <a:cubicBezTo>
                  <a:pt x="2263692" y="3761149"/>
                  <a:pt x="2217580" y="3807109"/>
                  <a:pt x="2160797" y="3807109"/>
                </a:cubicBezTo>
                <a:lnTo>
                  <a:pt x="720265" y="3807108"/>
                </a:lnTo>
                <a:cubicBezTo>
                  <a:pt x="663483" y="3807108"/>
                  <a:pt x="617370" y="3761150"/>
                  <a:pt x="617370" y="3704214"/>
                </a:cubicBezTo>
                <a:cubicBezTo>
                  <a:pt x="617370" y="3647279"/>
                  <a:pt x="663483" y="3601320"/>
                  <a:pt x="720265" y="3601319"/>
                </a:cubicBezTo>
                <a:close/>
                <a:moveTo>
                  <a:pt x="1749216" y="3086845"/>
                </a:moveTo>
                <a:cubicBezTo>
                  <a:pt x="1805999" y="3086845"/>
                  <a:pt x="1852112" y="3132805"/>
                  <a:pt x="1852112" y="3189740"/>
                </a:cubicBezTo>
                <a:cubicBezTo>
                  <a:pt x="1852112" y="3246675"/>
                  <a:pt x="1805999" y="3292635"/>
                  <a:pt x="1749216" y="3292635"/>
                </a:cubicBezTo>
                <a:lnTo>
                  <a:pt x="720265" y="3292635"/>
                </a:lnTo>
                <a:cubicBezTo>
                  <a:pt x="663483" y="3292635"/>
                  <a:pt x="617371" y="3246675"/>
                  <a:pt x="617371" y="3189739"/>
                </a:cubicBezTo>
                <a:cubicBezTo>
                  <a:pt x="617371" y="3132805"/>
                  <a:pt x="663483" y="3086845"/>
                  <a:pt x="720265" y="3086845"/>
                </a:cubicBezTo>
                <a:close/>
                <a:moveTo>
                  <a:pt x="2366588" y="2572370"/>
                </a:moveTo>
                <a:cubicBezTo>
                  <a:pt x="2423371" y="2572370"/>
                  <a:pt x="2469482" y="2618331"/>
                  <a:pt x="2469482" y="2675266"/>
                </a:cubicBezTo>
                <a:cubicBezTo>
                  <a:pt x="2469482" y="2732200"/>
                  <a:pt x="2423371" y="2778161"/>
                  <a:pt x="2366588" y="2778161"/>
                </a:cubicBezTo>
                <a:lnTo>
                  <a:pt x="720265" y="2778160"/>
                </a:lnTo>
                <a:cubicBezTo>
                  <a:pt x="663483" y="2778160"/>
                  <a:pt x="617370" y="2732202"/>
                  <a:pt x="617370" y="2675266"/>
                </a:cubicBezTo>
                <a:cubicBezTo>
                  <a:pt x="617370" y="2618330"/>
                  <a:pt x="663483" y="2572371"/>
                  <a:pt x="720266" y="2572371"/>
                </a:cubicBezTo>
                <a:close/>
                <a:moveTo>
                  <a:pt x="2057901" y="2057897"/>
                </a:moveTo>
                <a:cubicBezTo>
                  <a:pt x="2114686" y="2057897"/>
                  <a:pt x="2160797" y="2103856"/>
                  <a:pt x="2160797" y="2160791"/>
                </a:cubicBezTo>
                <a:cubicBezTo>
                  <a:pt x="2160797" y="2217727"/>
                  <a:pt x="2114686" y="2263686"/>
                  <a:pt x="2057901" y="2263686"/>
                </a:cubicBezTo>
                <a:lnTo>
                  <a:pt x="720266" y="2263686"/>
                </a:lnTo>
                <a:cubicBezTo>
                  <a:pt x="663483" y="2263686"/>
                  <a:pt x="617371" y="2217727"/>
                  <a:pt x="617371" y="2160792"/>
                </a:cubicBezTo>
                <a:cubicBezTo>
                  <a:pt x="617370" y="2103856"/>
                  <a:pt x="663483" y="2057897"/>
                  <a:pt x="720266" y="2057897"/>
                </a:cubicBezTo>
                <a:close/>
                <a:moveTo>
                  <a:pt x="2366588" y="1543423"/>
                </a:moveTo>
                <a:cubicBezTo>
                  <a:pt x="2423371" y="1543423"/>
                  <a:pt x="2469483" y="1589383"/>
                  <a:pt x="2469483" y="1646317"/>
                </a:cubicBezTo>
                <a:cubicBezTo>
                  <a:pt x="2469482" y="1703253"/>
                  <a:pt x="2423371" y="1749213"/>
                  <a:pt x="2366588" y="1749213"/>
                </a:cubicBezTo>
                <a:lnTo>
                  <a:pt x="720266" y="1749213"/>
                </a:lnTo>
                <a:cubicBezTo>
                  <a:pt x="663483" y="1749213"/>
                  <a:pt x="617370" y="1703253"/>
                  <a:pt x="617370" y="1646318"/>
                </a:cubicBezTo>
                <a:cubicBezTo>
                  <a:pt x="617370" y="1589383"/>
                  <a:pt x="663483" y="1543423"/>
                  <a:pt x="720266" y="1543423"/>
                </a:cubicBezTo>
                <a:close/>
                <a:moveTo>
                  <a:pt x="2778167" y="1028948"/>
                </a:moveTo>
                <a:cubicBezTo>
                  <a:pt x="2778167" y="1028948"/>
                  <a:pt x="308685" y="1028949"/>
                  <a:pt x="308685" y="1028949"/>
                </a:cubicBezTo>
                <a:cubicBezTo>
                  <a:pt x="251902" y="1028948"/>
                  <a:pt x="205791" y="1074908"/>
                  <a:pt x="205791" y="1131844"/>
                </a:cubicBezTo>
                <a:lnTo>
                  <a:pt x="205790" y="4630268"/>
                </a:lnTo>
                <a:cubicBezTo>
                  <a:pt x="205790" y="4687203"/>
                  <a:pt x="251902" y="4733162"/>
                  <a:pt x="308685" y="4733163"/>
                </a:cubicBezTo>
                <a:lnTo>
                  <a:pt x="2778167" y="4733162"/>
                </a:lnTo>
                <a:cubicBezTo>
                  <a:pt x="2834950" y="4733163"/>
                  <a:pt x="2881063" y="4687203"/>
                  <a:pt x="2881063" y="4630267"/>
                </a:cubicBezTo>
                <a:lnTo>
                  <a:pt x="2881063" y="1131844"/>
                </a:lnTo>
                <a:cubicBezTo>
                  <a:pt x="2881063" y="1074908"/>
                  <a:pt x="2834951" y="1028948"/>
                  <a:pt x="2778167" y="1028948"/>
                </a:cubicBezTo>
                <a:close/>
                <a:moveTo>
                  <a:pt x="3292643" y="617369"/>
                </a:moveTo>
                <a:lnTo>
                  <a:pt x="823161" y="617369"/>
                </a:lnTo>
                <a:cubicBezTo>
                  <a:pt x="766378" y="617369"/>
                  <a:pt x="720266" y="663329"/>
                  <a:pt x="720266" y="720264"/>
                </a:cubicBezTo>
                <a:lnTo>
                  <a:pt x="720266" y="823159"/>
                </a:lnTo>
                <a:lnTo>
                  <a:pt x="2778167" y="823159"/>
                </a:lnTo>
                <a:cubicBezTo>
                  <a:pt x="2948706" y="823159"/>
                  <a:pt x="3086853" y="961267"/>
                  <a:pt x="3086853" y="1131843"/>
                </a:cubicBezTo>
                <a:cubicBezTo>
                  <a:pt x="3086853" y="1131843"/>
                  <a:pt x="3086853" y="4321583"/>
                  <a:pt x="3086853" y="4321583"/>
                </a:cubicBezTo>
                <a:lnTo>
                  <a:pt x="3292643" y="4321583"/>
                </a:lnTo>
                <a:cubicBezTo>
                  <a:pt x="3349425" y="4321583"/>
                  <a:pt x="3395539" y="4275623"/>
                  <a:pt x="3395539" y="4218687"/>
                </a:cubicBezTo>
                <a:lnTo>
                  <a:pt x="3395538" y="720264"/>
                </a:lnTo>
                <a:cubicBezTo>
                  <a:pt x="3395538" y="663329"/>
                  <a:pt x="3349426" y="617369"/>
                  <a:pt x="3292643" y="617369"/>
                </a:cubicBezTo>
                <a:close/>
                <a:moveTo>
                  <a:pt x="3807119" y="205790"/>
                </a:moveTo>
                <a:lnTo>
                  <a:pt x="1337636" y="205790"/>
                </a:lnTo>
                <a:cubicBezTo>
                  <a:pt x="1280854" y="205790"/>
                  <a:pt x="1234741" y="251749"/>
                  <a:pt x="1234741" y="308685"/>
                </a:cubicBezTo>
                <a:lnTo>
                  <a:pt x="1234741" y="411579"/>
                </a:lnTo>
                <a:lnTo>
                  <a:pt x="3292643" y="411579"/>
                </a:lnTo>
                <a:cubicBezTo>
                  <a:pt x="3463182" y="411579"/>
                  <a:pt x="3601330" y="549688"/>
                  <a:pt x="3601328" y="720264"/>
                </a:cubicBezTo>
                <a:cubicBezTo>
                  <a:pt x="3601328" y="720264"/>
                  <a:pt x="3601328" y="3910004"/>
                  <a:pt x="3601328" y="3910004"/>
                </a:cubicBezTo>
                <a:lnTo>
                  <a:pt x="3807119" y="3910004"/>
                </a:lnTo>
                <a:cubicBezTo>
                  <a:pt x="3863901" y="3910004"/>
                  <a:pt x="3910013" y="3864044"/>
                  <a:pt x="3910013" y="3807108"/>
                </a:cubicBezTo>
                <a:lnTo>
                  <a:pt x="3910014" y="308685"/>
                </a:lnTo>
                <a:cubicBezTo>
                  <a:pt x="3910015" y="251749"/>
                  <a:pt x="3863902" y="205790"/>
                  <a:pt x="3807119" y="205790"/>
                </a:cubicBezTo>
                <a:close/>
                <a:moveTo>
                  <a:pt x="3451587" y="0"/>
                </a:moveTo>
                <a:lnTo>
                  <a:pt x="3956237" y="39947"/>
                </a:lnTo>
                <a:lnTo>
                  <a:pt x="3979732" y="52694"/>
                </a:lnTo>
                <a:cubicBezTo>
                  <a:pt x="4061841" y="108147"/>
                  <a:pt x="4115804" y="202075"/>
                  <a:pt x="4115804" y="308685"/>
                </a:cubicBezTo>
                <a:lnTo>
                  <a:pt x="4115805" y="2305742"/>
                </a:lnTo>
                <a:lnTo>
                  <a:pt x="3976736" y="4062603"/>
                </a:lnTo>
                <a:lnTo>
                  <a:pt x="3954281" y="4078556"/>
                </a:lnTo>
                <a:cubicBezTo>
                  <a:pt x="3910543" y="4102306"/>
                  <a:pt x="3860412" y="4115793"/>
                  <a:pt x="3807119" y="4115793"/>
                </a:cubicBezTo>
                <a:lnTo>
                  <a:pt x="3601329" y="4115793"/>
                </a:lnTo>
                <a:lnTo>
                  <a:pt x="3601328" y="4218687"/>
                </a:lnTo>
                <a:cubicBezTo>
                  <a:pt x="3601328" y="4389265"/>
                  <a:pt x="3463182" y="4527373"/>
                  <a:pt x="3292643" y="4527372"/>
                </a:cubicBezTo>
                <a:lnTo>
                  <a:pt x="3086853" y="4527372"/>
                </a:lnTo>
                <a:lnTo>
                  <a:pt x="3086853" y="4630267"/>
                </a:lnTo>
                <a:cubicBezTo>
                  <a:pt x="3086853" y="4800844"/>
                  <a:pt x="2948707" y="4938952"/>
                  <a:pt x="2778167" y="4938952"/>
                </a:cubicBezTo>
                <a:lnTo>
                  <a:pt x="664265" y="4938952"/>
                </a:lnTo>
                <a:lnTo>
                  <a:pt x="159556" y="4899000"/>
                </a:lnTo>
                <a:lnTo>
                  <a:pt x="136071" y="4886259"/>
                </a:lnTo>
                <a:cubicBezTo>
                  <a:pt x="53963" y="4830806"/>
                  <a:pt x="0" y="4736879"/>
                  <a:pt x="0" y="4630268"/>
                </a:cubicBezTo>
                <a:lnTo>
                  <a:pt x="0" y="1131844"/>
                </a:lnTo>
                <a:cubicBezTo>
                  <a:pt x="0" y="961267"/>
                  <a:pt x="138146" y="823159"/>
                  <a:pt x="308685" y="823159"/>
                </a:cubicBezTo>
                <a:cubicBezTo>
                  <a:pt x="308685" y="823159"/>
                  <a:pt x="514476" y="823159"/>
                  <a:pt x="514476" y="823159"/>
                </a:cubicBezTo>
                <a:lnTo>
                  <a:pt x="514475" y="720264"/>
                </a:lnTo>
                <a:cubicBezTo>
                  <a:pt x="514476" y="549688"/>
                  <a:pt x="652622" y="411579"/>
                  <a:pt x="823161" y="411579"/>
                </a:cubicBezTo>
                <a:lnTo>
                  <a:pt x="1028951" y="411579"/>
                </a:lnTo>
                <a:lnTo>
                  <a:pt x="1028951" y="308685"/>
                </a:lnTo>
                <a:cubicBezTo>
                  <a:pt x="1028951" y="138108"/>
                  <a:pt x="1167097" y="0"/>
                  <a:pt x="1337636" y="0"/>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30" name="Google Shape;1330;p142"/>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31" name="Google Shape;1331;p142"/>
          <p:cNvSpPr txBox="1"/>
          <p:nvPr>
            <p:ph idx="2" type="body"/>
          </p:nvPr>
        </p:nvSpPr>
        <p:spPr>
          <a:xfrm>
            <a:off x="628652" y="739775"/>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32" name="Google Shape;1332;p14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Papers">
  <p:cSld name="Blue Background_Papers">
    <p:bg>
      <p:bgPr>
        <a:solidFill>
          <a:schemeClr val="dk2"/>
        </a:solidFill>
      </p:bgPr>
    </p:bg>
    <p:spTree>
      <p:nvGrpSpPr>
        <p:cNvPr id="1333" name="Shape 1333"/>
        <p:cNvGrpSpPr/>
        <p:nvPr/>
      </p:nvGrpSpPr>
      <p:grpSpPr>
        <a:xfrm>
          <a:off x="0" y="0"/>
          <a:ext cx="0" cy="0"/>
          <a:chOff x="0" y="0"/>
          <a:chExt cx="0" cy="0"/>
        </a:xfrm>
      </p:grpSpPr>
      <p:sp>
        <p:nvSpPr>
          <p:cNvPr id="1334" name="Google Shape;1334;p143"/>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35" name="Google Shape;1335;p143"/>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36" name="Google Shape;1336;p143"/>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37" name="Google Shape;1337;p14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8" name="Google Shape;1338;p143"/>
          <p:cNvSpPr/>
          <p:nvPr/>
        </p:nvSpPr>
        <p:spPr>
          <a:xfrm rot="-271557">
            <a:off x="5047533" y="102276"/>
            <a:ext cx="4115805" cy="4938952"/>
          </a:xfrm>
          <a:custGeom>
            <a:rect b="b" l="l" r="r" t="t"/>
            <a:pathLst>
              <a:path extrusionOk="0" h="4938952" w="4115805">
                <a:moveTo>
                  <a:pt x="1543427" y="4115793"/>
                </a:moveTo>
                <a:cubicBezTo>
                  <a:pt x="1600209" y="4115793"/>
                  <a:pt x="1646322" y="4161753"/>
                  <a:pt x="1646322" y="4218688"/>
                </a:cubicBezTo>
                <a:cubicBezTo>
                  <a:pt x="1646322" y="4275624"/>
                  <a:pt x="1600209" y="4321583"/>
                  <a:pt x="1543427" y="4321583"/>
                </a:cubicBezTo>
                <a:lnTo>
                  <a:pt x="720265" y="4321583"/>
                </a:lnTo>
                <a:cubicBezTo>
                  <a:pt x="663483" y="4321583"/>
                  <a:pt x="617370" y="4275623"/>
                  <a:pt x="617370" y="4218687"/>
                </a:cubicBezTo>
                <a:cubicBezTo>
                  <a:pt x="617371" y="4161753"/>
                  <a:pt x="663483" y="4115793"/>
                  <a:pt x="720265" y="4115793"/>
                </a:cubicBezTo>
                <a:close/>
                <a:moveTo>
                  <a:pt x="2160797" y="3601319"/>
                </a:moveTo>
                <a:cubicBezTo>
                  <a:pt x="2217580" y="3601320"/>
                  <a:pt x="2263692" y="3647279"/>
                  <a:pt x="2263692" y="3704214"/>
                </a:cubicBezTo>
                <a:cubicBezTo>
                  <a:pt x="2263692" y="3761149"/>
                  <a:pt x="2217580" y="3807109"/>
                  <a:pt x="2160797" y="3807109"/>
                </a:cubicBezTo>
                <a:lnTo>
                  <a:pt x="720265" y="3807108"/>
                </a:lnTo>
                <a:cubicBezTo>
                  <a:pt x="663483" y="3807108"/>
                  <a:pt x="617370" y="3761150"/>
                  <a:pt x="617370" y="3704214"/>
                </a:cubicBezTo>
                <a:cubicBezTo>
                  <a:pt x="617370" y="3647279"/>
                  <a:pt x="663483" y="3601320"/>
                  <a:pt x="720265" y="3601319"/>
                </a:cubicBezTo>
                <a:close/>
                <a:moveTo>
                  <a:pt x="1749216" y="3086845"/>
                </a:moveTo>
                <a:cubicBezTo>
                  <a:pt x="1805999" y="3086845"/>
                  <a:pt x="1852112" y="3132805"/>
                  <a:pt x="1852112" y="3189740"/>
                </a:cubicBezTo>
                <a:cubicBezTo>
                  <a:pt x="1852112" y="3246675"/>
                  <a:pt x="1805999" y="3292635"/>
                  <a:pt x="1749216" y="3292635"/>
                </a:cubicBezTo>
                <a:lnTo>
                  <a:pt x="720265" y="3292635"/>
                </a:lnTo>
                <a:cubicBezTo>
                  <a:pt x="663483" y="3292635"/>
                  <a:pt x="617371" y="3246675"/>
                  <a:pt x="617371" y="3189739"/>
                </a:cubicBezTo>
                <a:cubicBezTo>
                  <a:pt x="617371" y="3132805"/>
                  <a:pt x="663483" y="3086845"/>
                  <a:pt x="720265" y="3086845"/>
                </a:cubicBezTo>
                <a:close/>
                <a:moveTo>
                  <a:pt x="2366588" y="2572370"/>
                </a:moveTo>
                <a:cubicBezTo>
                  <a:pt x="2423371" y="2572370"/>
                  <a:pt x="2469482" y="2618331"/>
                  <a:pt x="2469482" y="2675266"/>
                </a:cubicBezTo>
                <a:cubicBezTo>
                  <a:pt x="2469482" y="2732200"/>
                  <a:pt x="2423371" y="2778161"/>
                  <a:pt x="2366588" y="2778161"/>
                </a:cubicBezTo>
                <a:lnTo>
                  <a:pt x="720265" y="2778160"/>
                </a:lnTo>
                <a:cubicBezTo>
                  <a:pt x="663483" y="2778160"/>
                  <a:pt x="617370" y="2732202"/>
                  <a:pt x="617370" y="2675266"/>
                </a:cubicBezTo>
                <a:cubicBezTo>
                  <a:pt x="617370" y="2618330"/>
                  <a:pt x="663483" y="2572371"/>
                  <a:pt x="720266" y="2572371"/>
                </a:cubicBezTo>
                <a:close/>
                <a:moveTo>
                  <a:pt x="2057901" y="2057897"/>
                </a:moveTo>
                <a:cubicBezTo>
                  <a:pt x="2114686" y="2057897"/>
                  <a:pt x="2160797" y="2103856"/>
                  <a:pt x="2160797" y="2160791"/>
                </a:cubicBezTo>
                <a:cubicBezTo>
                  <a:pt x="2160797" y="2217727"/>
                  <a:pt x="2114686" y="2263686"/>
                  <a:pt x="2057901" y="2263686"/>
                </a:cubicBezTo>
                <a:lnTo>
                  <a:pt x="720266" y="2263686"/>
                </a:lnTo>
                <a:cubicBezTo>
                  <a:pt x="663483" y="2263686"/>
                  <a:pt x="617371" y="2217727"/>
                  <a:pt x="617371" y="2160792"/>
                </a:cubicBezTo>
                <a:cubicBezTo>
                  <a:pt x="617370" y="2103856"/>
                  <a:pt x="663483" y="2057897"/>
                  <a:pt x="720266" y="2057897"/>
                </a:cubicBezTo>
                <a:close/>
                <a:moveTo>
                  <a:pt x="2366588" y="1543423"/>
                </a:moveTo>
                <a:cubicBezTo>
                  <a:pt x="2423371" y="1543423"/>
                  <a:pt x="2469483" y="1589383"/>
                  <a:pt x="2469483" y="1646317"/>
                </a:cubicBezTo>
                <a:cubicBezTo>
                  <a:pt x="2469482" y="1703253"/>
                  <a:pt x="2423371" y="1749213"/>
                  <a:pt x="2366588" y="1749213"/>
                </a:cubicBezTo>
                <a:lnTo>
                  <a:pt x="720266" y="1749213"/>
                </a:lnTo>
                <a:cubicBezTo>
                  <a:pt x="663483" y="1749213"/>
                  <a:pt x="617370" y="1703253"/>
                  <a:pt x="617370" y="1646318"/>
                </a:cubicBezTo>
                <a:cubicBezTo>
                  <a:pt x="617370" y="1589383"/>
                  <a:pt x="663483" y="1543423"/>
                  <a:pt x="720266" y="1543423"/>
                </a:cubicBezTo>
                <a:close/>
                <a:moveTo>
                  <a:pt x="2778167" y="1028948"/>
                </a:moveTo>
                <a:cubicBezTo>
                  <a:pt x="2778167" y="1028948"/>
                  <a:pt x="308685" y="1028949"/>
                  <a:pt x="308685" y="1028949"/>
                </a:cubicBezTo>
                <a:cubicBezTo>
                  <a:pt x="251902" y="1028948"/>
                  <a:pt x="205791" y="1074908"/>
                  <a:pt x="205791" y="1131844"/>
                </a:cubicBezTo>
                <a:lnTo>
                  <a:pt x="205790" y="4630268"/>
                </a:lnTo>
                <a:cubicBezTo>
                  <a:pt x="205790" y="4687203"/>
                  <a:pt x="251902" y="4733162"/>
                  <a:pt x="308685" y="4733163"/>
                </a:cubicBezTo>
                <a:lnTo>
                  <a:pt x="2778167" y="4733162"/>
                </a:lnTo>
                <a:cubicBezTo>
                  <a:pt x="2834950" y="4733163"/>
                  <a:pt x="2881063" y="4687203"/>
                  <a:pt x="2881063" y="4630267"/>
                </a:cubicBezTo>
                <a:lnTo>
                  <a:pt x="2881063" y="1131844"/>
                </a:lnTo>
                <a:cubicBezTo>
                  <a:pt x="2881063" y="1074908"/>
                  <a:pt x="2834951" y="1028948"/>
                  <a:pt x="2778167" y="1028948"/>
                </a:cubicBezTo>
                <a:close/>
                <a:moveTo>
                  <a:pt x="3292643" y="617369"/>
                </a:moveTo>
                <a:lnTo>
                  <a:pt x="823161" y="617369"/>
                </a:lnTo>
                <a:cubicBezTo>
                  <a:pt x="766378" y="617369"/>
                  <a:pt x="720266" y="663329"/>
                  <a:pt x="720266" y="720264"/>
                </a:cubicBezTo>
                <a:lnTo>
                  <a:pt x="720266" y="823159"/>
                </a:lnTo>
                <a:lnTo>
                  <a:pt x="2778167" y="823159"/>
                </a:lnTo>
                <a:cubicBezTo>
                  <a:pt x="2948706" y="823159"/>
                  <a:pt x="3086853" y="961267"/>
                  <a:pt x="3086853" y="1131843"/>
                </a:cubicBezTo>
                <a:cubicBezTo>
                  <a:pt x="3086853" y="1131843"/>
                  <a:pt x="3086853" y="4321583"/>
                  <a:pt x="3086853" y="4321583"/>
                </a:cubicBezTo>
                <a:lnTo>
                  <a:pt x="3292643" y="4321583"/>
                </a:lnTo>
                <a:cubicBezTo>
                  <a:pt x="3349425" y="4321583"/>
                  <a:pt x="3395539" y="4275623"/>
                  <a:pt x="3395539" y="4218687"/>
                </a:cubicBezTo>
                <a:lnTo>
                  <a:pt x="3395538" y="720264"/>
                </a:lnTo>
                <a:cubicBezTo>
                  <a:pt x="3395538" y="663329"/>
                  <a:pt x="3349426" y="617369"/>
                  <a:pt x="3292643" y="617369"/>
                </a:cubicBezTo>
                <a:close/>
                <a:moveTo>
                  <a:pt x="3807119" y="205790"/>
                </a:moveTo>
                <a:lnTo>
                  <a:pt x="1337636" y="205790"/>
                </a:lnTo>
                <a:cubicBezTo>
                  <a:pt x="1280854" y="205790"/>
                  <a:pt x="1234741" y="251749"/>
                  <a:pt x="1234741" y="308685"/>
                </a:cubicBezTo>
                <a:lnTo>
                  <a:pt x="1234741" y="411579"/>
                </a:lnTo>
                <a:lnTo>
                  <a:pt x="3292643" y="411579"/>
                </a:lnTo>
                <a:cubicBezTo>
                  <a:pt x="3463182" y="411579"/>
                  <a:pt x="3601330" y="549688"/>
                  <a:pt x="3601328" y="720264"/>
                </a:cubicBezTo>
                <a:cubicBezTo>
                  <a:pt x="3601328" y="720264"/>
                  <a:pt x="3601328" y="3910004"/>
                  <a:pt x="3601328" y="3910004"/>
                </a:cubicBezTo>
                <a:lnTo>
                  <a:pt x="3807119" y="3910004"/>
                </a:lnTo>
                <a:cubicBezTo>
                  <a:pt x="3863901" y="3910004"/>
                  <a:pt x="3910013" y="3864044"/>
                  <a:pt x="3910013" y="3807108"/>
                </a:cubicBezTo>
                <a:lnTo>
                  <a:pt x="3910014" y="308685"/>
                </a:lnTo>
                <a:cubicBezTo>
                  <a:pt x="3910015" y="251749"/>
                  <a:pt x="3863902" y="205790"/>
                  <a:pt x="3807119" y="205790"/>
                </a:cubicBezTo>
                <a:close/>
                <a:moveTo>
                  <a:pt x="3451587" y="0"/>
                </a:moveTo>
                <a:lnTo>
                  <a:pt x="3956237" y="39947"/>
                </a:lnTo>
                <a:lnTo>
                  <a:pt x="3979732" y="52694"/>
                </a:lnTo>
                <a:cubicBezTo>
                  <a:pt x="4061841" y="108147"/>
                  <a:pt x="4115804" y="202075"/>
                  <a:pt x="4115804" y="308685"/>
                </a:cubicBezTo>
                <a:lnTo>
                  <a:pt x="4115805" y="2305742"/>
                </a:lnTo>
                <a:lnTo>
                  <a:pt x="3976736" y="4062603"/>
                </a:lnTo>
                <a:lnTo>
                  <a:pt x="3954281" y="4078556"/>
                </a:lnTo>
                <a:cubicBezTo>
                  <a:pt x="3910543" y="4102306"/>
                  <a:pt x="3860412" y="4115793"/>
                  <a:pt x="3807119" y="4115793"/>
                </a:cubicBezTo>
                <a:lnTo>
                  <a:pt x="3601329" y="4115793"/>
                </a:lnTo>
                <a:lnTo>
                  <a:pt x="3601328" y="4218687"/>
                </a:lnTo>
                <a:cubicBezTo>
                  <a:pt x="3601328" y="4389265"/>
                  <a:pt x="3463182" y="4527373"/>
                  <a:pt x="3292643" y="4527372"/>
                </a:cubicBezTo>
                <a:lnTo>
                  <a:pt x="3086853" y="4527372"/>
                </a:lnTo>
                <a:lnTo>
                  <a:pt x="3086853" y="4630267"/>
                </a:lnTo>
                <a:cubicBezTo>
                  <a:pt x="3086853" y="4800844"/>
                  <a:pt x="2948707" y="4938952"/>
                  <a:pt x="2778167" y="4938952"/>
                </a:cubicBezTo>
                <a:lnTo>
                  <a:pt x="664265" y="4938952"/>
                </a:lnTo>
                <a:lnTo>
                  <a:pt x="159556" y="4899000"/>
                </a:lnTo>
                <a:lnTo>
                  <a:pt x="136071" y="4886259"/>
                </a:lnTo>
                <a:cubicBezTo>
                  <a:pt x="53963" y="4830806"/>
                  <a:pt x="0" y="4736879"/>
                  <a:pt x="0" y="4630268"/>
                </a:cubicBezTo>
                <a:lnTo>
                  <a:pt x="0" y="1131844"/>
                </a:lnTo>
                <a:cubicBezTo>
                  <a:pt x="0" y="961267"/>
                  <a:pt x="138146" y="823159"/>
                  <a:pt x="308685" y="823159"/>
                </a:cubicBezTo>
                <a:cubicBezTo>
                  <a:pt x="308685" y="823159"/>
                  <a:pt x="514476" y="823159"/>
                  <a:pt x="514476" y="823159"/>
                </a:cubicBezTo>
                <a:lnTo>
                  <a:pt x="514475" y="720264"/>
                </a:lnTo>
                <a:cubicBezTo>
                  <a:pt x="514476" y="549688"/>
                  <a:pt x="652622" y="411579"/>
                  <a:pt x="823161" y="411579"/>
                </a:cubicBezTo>
                <a:lnTo>
                  <a:pt x="1028951" y="411579"/>
                </a:lnTo>
                <a:lnTo>
                  <a:pt x="1028951" y="308685"/>
                </a:lnTo>
                <a:cubicBezTo>
                  <a:pt x="1028951" y="138108"/>
                  <a:pt x="1167097" y="0"/>
                  <a:pt x="1337636" y="0"/>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Report">
  <p:cSld name="White Background_Report">
    <p:bg>
      <p:bgPr>
        <a:solidFill>
          <a:schemeClr val="lt1"/>
        </a:solidFill>
      </p:bgPr>
    </p:bg>
    <p:spTree>
      <p:nvGrpSpPr>
        <p:cNvPr id="1339" name="Shape 1339"/>
        <p:cNvGrpSpPr/>
        <p:nvPr/>
      </p:nvGrpSpPr>
      <p:grpSpPr>
        <a:xfrm>
          <a:off x="0" y="0"/>
          <a:ext cx="0" cy="0"/>
          <a:chOff x="0" y="0"/>
          <a:chExt cx="0" cy="0"/>
        </a:xfrm>
      </p:grpSpPr>
      <p:sp>
        <p:nvSpPr>
          <p:cNvPr id="1340" name="Google Shape;1340;p144"/>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41" name="Google Shape;1341;p144"/>
          <p:cNvSpPr/>
          <p:nvPr/>
        </p:nvSpPr>
        <p:spPr>
          <a:xfrm rot="-263765">
            <a:off x="5108236" y="-15125"/>
            <a:ext cx="4196425" cy="5057063"/>
          </a:xfrm>
          <a:custGeom>
            <a:rect b="b" l="l" r="r" t="t"/>
            <a:pathLst>
              <a:path extrusionOk="0" h="5057063" w="4196425">
                <a:moveTo>
                  <a:pt x="3171044" y="3894349"/>
                </a:moveTo>
                <a:cubicBezTo>
                  <a:pt x="3229375" y="3894349"/>
                  <a:pt x="3276745" y="3941563"/>
                  <a:pt x="3276745" y="4000051"/>
                </a:cubicBezTo>
                <a:cubicBezTo>
                  <a:pt x="3276745" y="4058538"/>
                  <a:pt x="3229375" y="4105752"/>
                  <a:pt x="3171043" y="4105752"/>
                </a:cubicBezTo>
                <a:lnTo>
                  <a:pt x="1057014" y="4105752"/>
                </a:lnTo>
                <a:cubicBezTo>
                  <a:pt x="998683" y="4105752"/>
                  <a:pt x="951313" y="4058538"/>
                  <a:pt x="951313" y="4000050"/>
                </a:cubicBezTo>
                <a:cubicBezTo>
                  <a:pt x="951313" y="3941563"/>
                  <a:pt x="998683" y="3894349"/>
                  <a:pt x="1057015" y="3894349"/>
                </a:cubicBezTo>
                <a:close/>
                <a:moveTo>
                  <a:pt x="3171043" y="3577246"/>
                </a:moveTo>
                <a:cubicBezTo>
                  <a:pt x="3229375" y="3577245"/>
                  <a:pt x="3276745" y="3624459"/>
                  <a:pt x="3276745" y="3682947"/>
                </a:cubicBezTo>
                <a:cubicBezTo>
                  <a:pt x="3276745" y="3741435"/>
                  <a:pt x="3229375" y="3788648"/>
                  <a:pt x="3171044" y="3788648"/>
                </a:cubicBezTo>
                <a:lnTo>
                  <a:pt x="1057015" y="3788648"/>
                </a:lnTo>
                <a:cubicBezTo>
                  <a:pt x="998683" y="3788648"/>
                  <a:pt x="951313" y="3741435"/>
                  <a:pt x="951313" y="3682947"/>
                </a:cubicBezTo>
                <a:cubicBezTo>
                  <a:pt x="951313" y="3624459"/>
                  <a:pt x="998683" y="3577245"/>
                  <a:pt x="1057014" y="3577245"/>
                </a:cubicBezTo>
                <a:close/>
                <a:moveTo>
                  <a:pt x="3171044" y="3260142"/>
                </a:moveTo>
                <a:cubicBezTo>
                  <a:pt x="3229375" y="3260142"/>
                  <a:pt x="3276745" y="3307355"/>
                  <a:pt x="3276745" y="3365843"/>
                </a:cubicBezTo>
                <a:cubicBezTo>
                  <a:pt x="3276745" y="3424331"/>
                  <a:pt x="3229375" y="3471544"/>
                  <a:pt x="3171043" y="3471544"/>
                </a:cubicBezTo>
                <a:lnTo>
                  <a:pt x="1057014" y="3471544"/>
                </a:lnTo>
                <a:cubicBezTo>
                  <a:pt x="998683" y="3471544"/>
                  <a:pt x="951313" y="3424331"/>
                  <a:pt x="951313" y="3365843"/>
                </a:cubicBezTo>
                <a:cubicBezTo>
                  <a:pt x="951313" y="3307355"/>
                  <a:pt x="998683" y="3260142"/>
                  <a:pt x="1057015" y="3260142"/>
                </a:cubicBezTo>
                <a:close/>
                <a:moveTo>
                  <a:pt x="1902626" y="1718548"/>
                </a:moveTo>
                <a:cubicBezTo>
                  <a:pt x="1715887" y="1800055"/>
                  <a:pt x="1585522" y="1986324"/>
                  <a:pt x="1585522" y="2203129"/>
                </a:cubicBezTo>
                <a:cubicBezTo>
                  <a:pt x="1585522" y="2495100"/>
                  <a:pt x="1822176" y="2731636"/>
                  <a:pt x="2114029" y="2731635"/>
                </a:cubicBezTo>
                <a:cubicBezTo>
                  <a:pt x="2330717" y="2731636"/>
                  <a:pt x="2517065" y="2601270"/>
                  <a:pt x="2598494" y="2414532"/>
                </a:cubicBezTo>
                <a:lnTo>
                  <a:pt x="1902626" y="2414532"/>
                </a:lnTo>
                <a:close/>
                <a:moveTo>
                  <a:pt x="2114029" y="1463221"/>
                </a:moveTo>
                <a:lnTo>
                  <a:pt x="2114029" y="2203129"/>
                </a:lnTo>
                <a:lnTo>
                  <a:pt x="2853939" y="2203129"/>
                </a:lnTo>
                <a:cubicBezTo>
                  <a:pt x="2853939" y="2611841"/>
                  <a:pt x="2522741" y="2943038"/>
                  <a:pt x="2114029" y="2943038"/>
                </a:cubicBezTo>
                <a:cubicBezTo>
                  <a:pt x="1705317" y="2943038"/>
                  <a:pt x="1374119" y="2611841"/>
                  <a:pt x="1374119" y="2203129"/>
                </a:cubicBezTo>
                <a:cubicBezTo>
                  <a:pt x="1374119" y="1794418"/>
                  <a:pt x="1705317" y="1463221"/>
                  <a:pt x="2114029" y="1463221"/>
                </a:cubicBezTo>
                <a:close/>
                <a:moveTo>
                  <a:pt x="2295394" y="1361339"/>
                </a:moveTo>
                <a:cubicBezTo>
                  <a:pt x="2668549" y="1399222"/>
                  <a:pt x="2959640" y="1714261"/>
                  <a:pt x="2959641" y="2097428"/>
                </a:cubicBezTo>
                <a:lnTo>
                  <a:pt x="2219730" y="2097428"/>
                </a:lnTo>
                <a:lnTo>
                  <a:pt x="2219730" y="1357519"/>
                </a:lnTo>
                <a:cubicBezTo>
                  <a:pt x="2245275" y="1357519"/>
                  <a:pt x="2270517" y="1358813"/>
                  <a:pt x="2295394" y="1361339"/>
                </a:cubicBezTo>
                <a:close/>
                <a:moveTo>
                  <a:pt x="3593849" y="617611"/>
                </a:moveTo>
                <a:lnTo>
                  <a:pt x="3477578" y="617611"/>
                </a:lnTo>
                <a:cubicBezTo>
                  <a:pt x="3484429" y="651670"/>
                  <a:pt x="3488148" y="687139"/>
                  <a:pt x="3488148" y="723312"/>
                </a:cubicBezTo>
                <a:lnTo>
                  <a:pt x="3488148" y="829013"/>
                </a:lnTo>
                <a:cubicBezTo>
                  <a:pt x="3488148" y="945754"/>
                  <a:pt x="3393408" y="1040416"/>
                  <a:pt x="3276745" y="1040416"/>
                </a:cubicBezTo>
                <a:lnTo>
                  <a:pt x="951313" y="1040416"/>
                </a:lnTo>
                <a:cubicBezTo>
                  <a:pt x="834650" y="1040415"/>
                  <a:pt x="739910" y="945754"/>
                  <a:pt x="739910" y="829013"/>
                </a:cubicBezTo>
                <a:lnTo>
                  <a:pt x="739910" y="723312"/>
                </a:lnTo>
                <a:cubicBezTo>
                  <a:pt x="739910" y="687138"/>
                  <a:pt x="743629" y="651670"/>
                  <a:pt x="750480" y="617611"/>
                </a:cubicBezTo>
                <a:lnTo>
                  <a:pt x="634209" y="617611"/>
                </a:lnTo>
                <a:lnTo>
                  <a:pt x="634209" y="4422856"/>
                </a:lnTo>
                <a:lnTo>
                  <a:pt x="3593849" y="4422856"/>
                </a:lnTo>
                <a:close/>
                <a:moveTo>
                  <a:pt x="2114029" y="194806"/>
                </a:moveTo>
                <a:cubicBezTo>
                  <a:pt x="1997366" y="194806"/>
                  <a:pt x="1902626" y="289467"/>
                  <a:pt x="1902626" y="406208"/>
                </a:cubicBezTo>
                <a:lnTo>
                  <a:pt x="1268418" y="406208"/>
                </a:lnTo>
                <a:cubicBezTo>
                  <a:pt x="1093227" y="406208"/>
                  <a:pt x="951313" y="548083"/>
                  <a:pt x="951313" y="723312"/>
                </a:cubicBezTo>
                <a:lnTo>
                  <a:pt x="951313" y="829013"/>
                </a:lnTo>
                <a:lnTo>
                  <a:pt x="3276745" y="829013"/>
                </a:lnTo>
                <a:lnTo>
                  <a:pt x="3276745" y="723312"/>
                </a:lnTo>
                <a:cubicBezTo>
                  <a:pt x="3276745" y="548083"/>
                  <a:pt x="3134831" y="406208"/>
                  <a:pt x="2959641" y="406208"/>
                </a:cubicBezTo>
                <a:lnTo>
                  <a:pt x="2325432" y="406208"/>
                </a:lnTo>
                <a:cubicBezTo>
                  <a:pt x="2325432" y="289467"/>
                  <a:pt x="2230692" y="194806"/>
                  <a:pt x="2114029" y="194806"/>
                </a:cubicBezTo>
                <a:close/>
                <a:moveTo>
                  <a:pt x="2281578" y="21805"/>
                </a:moveTo>
                <a:lnTo>
                  <a:pt x="2328491" y="41715"/>
                </a:lnTo>
                <a:cubicBezTo>
                  <a:pt x="2391349" y="78769"/>
                  <a:pt x="2443759" y="131620"/>
                  <a:pt x="2480265" y="194806"/>
                </a:cubicBezTo>
                <a:lnTo>
                  <a:pt x="2959640" y="194806"/>
                </a:lnTo>
                <a:cubicBezTo>
                  <a:pt x="3132482" y="194806"/>
                  <a:pt x="3286141" y="277722"/>
                  <a:pt x="3382447" y="406208"/>
                </a:cubicBezTo>
                <a:lnTo>
                  <a:pt x="4016655" y="406208"/>
                </a:lnTo>
                <a:cubicBezTo>
                  <a:pt x="4074987" y="406208"/>
                  <a:pt x="4127838" y="429873"/>
                  <a:pt x="4166106" y="468131"/>
                </a:cubicBezTo>
                <a:lnTo>
                  <a:pt x="4196425" y="513080"/>
                </a:lnTo>
                <a:lnTo>
                  <a:pt x="4016655" y="2851477"/>
                </a:lnTo>
                <a:lnTo>
                  <a:pt x="4016655" y="617611"/>
                </a:lnTo>
                <a:lnTo>
                  <a:pt x="3805252" y="617611"/>
                </a:lnTo>
                <a:lnTo>
                  <a:pt x="3805252" y="4422855"/>
                </a:lnTo>
                <a:cubicBezTo>
                  <a:pt x="3805253" y="4539597"/>
                  <a:pt x="3710512" y="4634258"/>
                  <a:pt x="3593849" y="4634258"/>
                </a:cubicBezTo>
                <a:lnTo>
                  <a:pt x="634209" y="4634258"/>
                </a:lnTo>
                <a:cubicBezTo>
                  <a:pt x="517546" y="4634258"/>
                  <a:pt x="422806" y="4539597"/>
                  <a:pt x="422806" y="4422855"/>
                </a:cubicBezTo>
                <a:cubicBezTo>
                  <a:pt x="422806" y="4422855"/>
                  <a:pt x="422806" y="617611"/>
                  <a:pt x="422806" y="617611"/>
                </a:cubicBezTo>
                <a:lnTo>
                  <a:pt x="211403" y="617611"/>
                </a:lnTo>
                <a:lnTo>
                  <a:pt x="211403" y="4845660"/>
                </a:lnTo>
                <a:lnTo>
                  <a:pt x="3863349" y="4845660"/>
                </a:lnTo>
                <a:lnTo>
                  <a:pt x="3847097" y="5057063"/>
                </a:lnTo>
                <a:lnTo>
                  <a:pt x="676173" y="5057063"/>
                </a:lnTo>
                <a:lnTo>
                  <a:pt x="86568" y="5011736"/>
                </a:lnTo>
                <a:lnTo>
                  <a:pt x="61953" y="4995140"/>
                </a:lnTo>
                <a:cubicBezTo>
                  <a:pt x="23685" y="4956882"/>
                  <a:pt x="0" y="4904031"/>
                  <a:pt x="0" y="4845660"/>
                </a:cubicBezTo>
                <a:lnTo>
                  <a:pt x="0" y="617611"/>
                </a:lnTo>
                <a:cubicBezTo>
                  <a:pt x="0" y="500869"/>
                  <a:pt x="94740" y="406208"/>
                  <a:pt x="211403" y="406208"/>
                </a:cubicBezTo>
                <a:cubicBezTo>
                  <a:pt x="211403" y="406208"/>
                  <a:pt x="845612" y="406208"/>
                  <a:pt x="845612" y="406208"/>
                </a:cubicBezTo>
                <a:cubicBezTo>
                  <a:pt x="941918" y="277722"/>
                  <a:pt x="1095576" y="194806"/>
                  <a:pt x="1268417" y="194806"/>
                </a:cubicBezTo>
                <a:lnTo>
                  <a:pt x="1747793" y="194806"/>
                </a:lnTo>
                <a:cubicBezTo>
                  <a:pt x="1784299" y="131620"/>
                  <a:pt x="1836759" y="78769"/>
                  <a:pt x="1899641" y="41715"/>
                </a:cubicBezTo>
                <a:lnTo>
                  <a:pt x="1997941"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42" name="Google Shape;1342;p144"/>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43" name="Google Shape;1343;p144"/>
          <p:cNvSpPr txBox="1"/>
          <p:nvPr>
            <p:ph idx="2" type="body"/>
          </p:nvPr>
        </p:nvSpPr>
        <p:spPr>
          <a:xfrm>
            <a:off x="628652" y="739775"/>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44" name="Google Shape;1344;p14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Report">
  <p:cSld name="Blue Background_Report">
    <p:bg>
      <p:bgPr>
        <a:solidFill>
          <a:schemeClr val="dk2"/>
        </a:solidFill>
      </p:bgPr>
    </p:bg>
    <p:spTree>
      <p:nvGrpSpPr>
        <p:cNvPr id="1345" name="Shape 1345"/>
        <p:cNvGrpSpPr/>
        <p:nvPr/>
      </p:nvGrpSpPr>
      <p:grpSpPr>
        <a:xfrm>
          <a:off x="0" y="0"/>
          <a:ext cx="0" cy="0"/>
          <a:chOff x="0" y="0"/>
          <a:chExt cx="0" cy="0"/>
        </a:xfrm>
      </p:grpSpPr>
      <p:sp>
        <p:nvSpPr>
          <p:cNvPr id="1346" name="Google Shape;1346;p145"/>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47" name="Google Shape;1347;p145"/>
          <p:cNvSpPr/>
          <p:nvPr/>
        </p:nvSpPr>
        <p:spPr>
          <a:xfrm rot="-263765">
            <a:off x="5108236" y="-15125"/>
            <a:ext cx="4196425" cy="5057063"/>
          </a:xfrm>
          <a:custGeom>
            <a:rect b="b" l="l" r="r" t="t"/>
            <a:pathLst>
              <a:path extrusionOk="0" h="5057063" w="4196425">
                <a:moveTo>
                  <a:pt x="3171044" y="3894349"/>
                </a:moveTo>
                <a:cubicBezTo>
                  <a:pt x="3229375" y="3894349"/>
                  <a:pt x="3276745" y="3941563"/>
                  <a:pt x="3276745" y="4000051"/>
                </a:cubicBezTo>
                <a:cubicBezTo>
                  <a:pt x="3276745" y="4058538"/>
                  <a:pt x="3229375" y="4105752"/>
                  <a:pt x="3171043" y="4105752"/>
                </a:cubicBezTo>
                <a:lnTo>
                  <a:pt x="1057014" y="4105752"/>
                </a:lnTo>
                <a:cubicBezTo>
                  <a:pt x="998683" y="4105752"/>
                  <a:pt x="951313" y="4058538"/>
                  <a:pt x="951313" y="4000050"/>
                </a:cubicBezTo>
                <a:cubicBezTo>
                  <a:pt x="951313" y="3941563"/>
                  <a:pt x="998683" y="3894349"/>
                  <a:pt x="1057015" y="3894349"/>
                </a:cubicBezTo>
                <a:close/>
                <a:moveTo>
                  <a:pt x="3171043" y="3577246"/>
                </a:moveTo>
                <a:cubicBezTo>
                  <a:pt x="3229375" y="3577245"/>
                  <a:pt x="3276745" y="3624459"/>
                  <a:pt x="3276745" y="3682947"/>
                </a:cubicBezTo>
                <a:cubicBezTo>
                  <a:pt x="3276745" y="3741435"/>
                  <a:pt x="3229375" y="3788648"/>
                  <a:pt x="3171044" y="3788648"/>
                </a:cubicBezTo>
                <a:lnTo>
                  <a:pt x="1057015" y="3788648"/>
                </a:lnTo>
                <a:cubicBezTo>
                  <a:pt x="998683" y="3788648"/>
                  <a:pt x="951313" y="3741435"/>
                  <a:pt x="951313" y="3682947"/>
                </a:cubicBezTo>
                <a:cubicBezTo>
                  <a:pt x="951313" y="3624459"/>
                  <a:pt x="998683" y="3577245"/>
                  <a:pt x="1057014" y="3577245"/>
                </a:cubicBezTo>
                <a:close/>
                <a:moveTo>
                  <a:pt x="3171044" y="3260142"/>
                </a:moveTo>
                <a:cubicBezTo>
                  <a:pt x="3229375" y="3260142"/>
                  <a:pt x="3276745" y="3307355"/>
                  <a:pt x="3276745" y="3365843"/>
                </a:cubicBezTo>
                <a:cubicBezTo>
                  <a:pt x="3276745" y="3424331"/>
                  <a:pt x="3229375" y="3471544"/>
                  <a:pt x="3171043" y="3471544"/>
                </a:cubicBezTo>
                <a:lnTo>
                  <a:pt x="1057014" y="3471544"/>
                </a:lnTo>
                <a:cubicBezTo>
                  <a:pt x="998683" y="3471544"/>
                  <a:pt x="951313" y="3424331"/>
                  <a:pt x="951313" y="3365843"/>
                </a:cubicBezTo>
                <a:cubicBezTo>
                  <a:pt x="951313" y="3307355"/>
                  <a:pt x="998683" y="3260142"/>
                  <a:pt x="1057015" y="3260142"/>
                </a:cubicBezTo>
                <a:close/>
                <a:moveTo>
                  <a:pt x="1902626" y="1718548"/>
                </a:moveTo>
                <a:cubicBezTo>
                  <a:pt x="1715887" y="1800055"/>
                  <a:pt x="1585522" y="1986324"/>
                  <a:pt x="1585522" y="2203129"/>
                </a:cubicBezTo>
                <a:cubicBezTo>
                  <a:pt x="1585522" y="2495100"/>
                  <a:pt x="1822176" y="2731636"/>
                  <a:pt x="2114029" y="2731635"/>
                </a:cubicBezTo>
                <a:cubicBezTo>
                  <a:pt x="2330717" y="2731636"/>
                  <a:pt x="2517065" y="2601270"/>
                  <a:pt x="2598494" y="2414532"/>
                </a:cubicBezTo>
                <a:lnTo>
                  <a:pt x="1902626" y="2414532"/>
                </a:lnTo>
                <a:close/>
                <a:moveTo>
                  <a:pt x="2114029" y="1463221"/>
                </a:moveTo>
                <a:lnTo>
                  <a:pt x="2114029" y="2203129"/>
                </a:lnTo>
                <a:lnTo>
                  <a:pt x="2853939" y="2203129"/>
                </a:lnTo>
                <a:cubicBezTo>
                  <a:pt x="2853939" y="2611841"/>
                  <a:pt x="2522741" y="2943038"/>
                  <a:pt x="2114029" y="2943038"/>
                </a:cubicBezTo>
                <a:cubicBezTo>
                  <a:pt x="1705317" y="2943038"/>
                  <a:pt x="1374119" y="2611841"/>
                  <a:pt x="1374119" y="2203129"/>
                </a:cubicBezTo>
                <a:cubicBezTo>
                  <a:pt x="1374119" y="1794418"/>
                  <a:pt x="1705317" y="1463221"/>
                  <a:pt x="2114029" y="1463221"/>
                </a:cubicBezTo>
                <a:close/>
                <a:moveTo>
                  <a:pt x="2295394" y="1361339"/>
                </a:moveTo>
                <a:cubicBezTo>
                  <a:pt x="2668549" y="1399222"/>
                  <a:pt x="2959640" y="1714261"/>
                  <a:pt x="2959641" y="2097428"/>
                </a:cubicBezTo>
                <a:lnTo>
                  <a:pt x="2219730" y="2097428"/>
                </a:lnTo>
                <a:lnTo>
                  <a:pt x="2219730" y="1357519"/>
                </a:lnTo>
                <a:cubicBezTo>
                  <a:pt x="2245275" y="1357519"/>
                  <a:pt x="2270517" y="1358813"/>
                  <a:pt x="2295394" y="1361339"/>
                </a:cubicBezTo>
                <a:close/>
                <a:moveTo>
                  <a:pt x="3593849" y="617611"/>
                </a:moveTo>
                <a:lnTo>
                  <a:pt x="3477578" y="617611"/>
                </a:lnTo>
                <a:cubicBezTo>
                  <a:pt x="3484429" y="651670"/>
                  <a:pt x="3488148" y="687139"/>
                  <a:pt x="3488148" y="723312"/>
                </a:cubicBezTo>
                <a:lnTo>
                  <a:pt x="3488148" y="829013"/>
                </a:lnTo>
                <a:cubicBezTo>
                  <a:pt x="3488148" y="945754"/>
                  <a:pt x="3393408" y="1040416"/>
                  <a:pt x="3276745" y="1040416"/>
                </a:cubicBezTo>
                <a:lnTo>
                  <a:pt x="951313" y="1040416"/>
                </a:lnTo>
                <a:cubicBezTo>
                  <a:pt x="834650" y="1040415"/>
                  <a:pt x="739910" y="945754"/>
                  <a:pt x="739910" y="829013"/>
                </a:cubicBezTo>
                <a:lnTo>
                  <a:pt x="739910" y="723312"/>
                </a:lnTo>
                <a:cubicBezTo>
                  <a:pt x="739910" y="687138"/>
                  <a:pt x="743629" y="651670"/>
                  <a:pt x="750480" y="617611"/>
                </a:cubicBezTo>
                <a:lnTo>
                  <a:pt x="634209" y="617611"/>
                </a:lnTo>
                <a:lnTo>
                  <a:pt x="634209" y="4422856"/>
                </a:lnTo>
                <a:lnTo>
                  <a:pt x="3593849" y="4422856"/>
                </a:lnTo>
                <a:close/>
                <a:moveTo>
                  <a:pt x="2114029" y="194806"/>
                </a:moveTo>
                <a:cubicBezTo>
                  <a:pt x="1997366" y="194806"/>
                  <a:pt x="1902626" y="289467"/>
                  <a:pt x="1902626" y="406208"/>
                </a:cubicBezTo>
                <a:lnTo>
                  <a:pt x="1268418" y="406208"/>
                </a:lnTo>
                <a:cubicBezTo>
                  <a:pt x="1093227" y="406208"/>
                  <a:pt x="951313" y="548083"/>
                  <a:pt x="951313" y="723312"/>
                </a:cubicBezTo>
                <a:lnTo>
                  <a:pt x="951313" y="829013"/>
                </a:lnTo>
                <a:lnTo>
                  <a:pt x="3276745" y="829013"/>
                </a:lnTo>
                <a:lnTo>
                  <a:pt x="3276745" y="723312"/>
                </a:lnTo>
                <a:cubicBezTo>
                  <a:pt x="3276745" y="548083"/>
                  <a:pt x="3134831" y="406208"/>
                  <a:pt x="2959641" y="406208"/>
                </a:cubicBezTo>
                <a:lnTo>
                  <a:pt x="2325432" y="406208"/>
                </a:lnTo>
                <a:cubicBezTo>
                  <a:pt x="2325432" y="289467"/>
                  <a:pt x="2230692" y="194806"/>
                  <a:pt x="2114029" y="194806"/>
                </a:cubicBezTo>
                <a:close/>
                <a:moveTo>
                  <a:pt x="2281578" y="21805"/>
                </a:moveTo>
                <a:lnTo>
                  <a:pt x="2328491" y="41715"/>
                </a:lnTo>
                <a:cubicBezTo>
                  <a:pt x="2391349" y="78769"/>
                  <a:pt x="2443759" y="131620"/>
                  <a:pt x="2480265" y="194806"/>
                </a:cubicBezTo>
                <a:lnTo>
                  <a:pt x="2959640" y="194806"/>
                </a:lnTo>
                <a:cubicBezTo>
                  <a:pt x="3132482" y="194806"/>
                  <a:pt x="3286141" y="277722"/>
                  <a:pt x="3382447" y="406208"/>
                </a:cubicBezTo>
                <a:lnTo>
                  <a:pt x="4016655" y="406208"/>
                </a:lnTo>
                <a:cubicBezTo>
                  <a:pt x="4074987" y="406208"/>
                  <a:pt x="4127838" y="429873"/>
                  <a:pt x="4166106" y="468131"/>
                </a:cubicBezTo>
                <a:lnTo>
                  <a:pt x="4196425" y="513080"/>
                </a:lnTo>
                <a:lnTo>
                  <a:pt x="4016655" y="2851477"/>
                </a:lnTo>
                <a:lnTo>
                  <a:pt x="4016655" y="617611"/>
                </a:lnTo>
                <a:lnTo>
                  <a:pt x="3805252" y="617611"/>
                </a:lnTo>
                <a:lnTo>
                  <a:pt x="3805252" y="4422855"/>
                </a:lnTo>
                <a:cubicBezTo>
                  <a:pt x="3805253" y="4539597"/>
                  <a:pt x="3710512" y="4634258"/>
                  <a:pt x="3593849" y="4634258"/>
                </a:cubicBezTo>
                <a:lnTo>
                  <a:pt x="634209" y="4634258"/>
                </a:lnTo>
                <a:cubicBezTo>
                  <a:pt x="517546" y="4634258"/>
                  <a:pt x="422806" y="4539597"/>
                  <a:pt x="422806" y="4422855"/>
                </a:cubicBezTo>
                <a:cubicBezTo>
                  <a:pt x="422806" y="4422855"/>
                  <a:pt x="422806" y="617611"/>
                  <a:pt x="422806" y="617611"/>
                </a:cubicBezTo>
                <a:lnTo>
                  <a:pt x="211403" y="617611"/>
                </a:lnTo>
                <a:lnTo>
                  <a:pt x="211403" y="4845660"/>
                </a:lnTo>
                <a:lnTo>
                  <a:pt x="3863349" y="4845660"/>
                </a:lnTo>
                <a:lnTo>
                  <a:pt x="3847097" y="5057063"/>
                </a:lnTo>
                <a:lnTo>
                  <a:pt x="676173" y="5057063"/>
                </a:lnTo>
                <a:lnTo>
                  <a:pt x="86568" y="5011736"/>
                </a:lnTo>
                <a:lnTo>
                  <a:pt x="61953" y="4995140"/>
                </a:lnTo>
                <a:cubicBezTo>
                  <a:pt x="23685" y="4956882"/>
                  <a:pt x="0" y="4904031"/>
                  <a:pt x="0" y="4845660"/>
                </a:cubicBezTo>
                <a:lnTo>
                  <a:pt x="0" y="617611"/>
                </a:lnTo>
                <a:cubicBezTo>
                  <a:pt x="0" y="500869"/>
                  <a:pt x="94740" y="406208"/>
                  <a:pt x="211403" y="406208"/>
                </a:cubicBezTo>
                <a:cubicBezTo>
                  <a:pt x="211403" y="406208"/>
                  <a:pt x="845612" y="406208"/>
                  <a:pt x="845612" y="406208"/>
                </a:cubicBezTo>
                <a:cubicBezTo>
                  <a:pt x="941918" y="277722"/>
                  <a:pt x="1095576" y="194806"/>
                  <a:pt x="1268417" y="194806"/>
                </a:cubicBezTo>
                <a:lnTo>
                  <a:pt x="1747793" y="194806"/>
                </a:lnTo>
                <a:cubicBezTo>
                  <a:pt x="1784299" y="131620"/>
                  <a:pt x="1836759" y="78769"/>
                  <a:pt x="1899641" y="41715"/>
                </a:cubicBezTo>
                <a:lnTo>
                  <a:pt x="1997941"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48" name="Google Shape;1348;p145"/>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49" name="Google Shape;1349;p145"/>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50" name="Google Shape;1350;p14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Deployment">
  <p:cSld name="White Background_Deployment">
    <p:bg>
      <p:bgPr>
        <a:solidFill>
          <a:schemeClr val="lt1"/>
        </a:solidFill>
      </p:bgPr>
    </p:bg>
    <p:spTree>
      <p:nvGrpSpPr>
        <p:cNvPr id="1351" name="Shape 1351"/>
        <p:cNvGrpSpPr/>
        <p:nvPr/>
      </p:nvGrpSpPr>
      <p:grpSpPr>
        <a:xfrm>
          <a:off x="0" y="0"/>
          <a:ext cx="0" cy="0"/>
          <a:chOff x="0" y="0"/>
          <a:chExt cx="0" cy="0"/>
        </a:xfrm>
      </p:grpSpPr>
      <p:sp>
        <p:nvSpPr>
          <p:cNvPr id="1352" name="Google Shape;1352;p146"/>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53" name="Google Shape;1353;p146"/>
          <p:cNvSpPr/>
          <p:nvPr/>
        </p:nvSpPr>
        <p:spPr>
          <a:xfrm rot="-737665">
            <a:off x="4516118" y="2003434"/>
            <a:ext cx="5026470" cy="3258385"/>
          </a:xfrm>
          <a:custGeom>
            <a:rect b="b" l="l" r="r" t="t"/>
            <a:pathLst>
              <a:path extrusionOk="0" h="3258385" w="5026470">
                <a:moveTo>
                  <a:pt x="1598358" y="2065123"/>
                </a:moveTo>
                <a:lnTo>
                  <a:pt x="1598358" y="2065275"/>
                </a:lnTo>
                <a:lnTo>
                  <a:pt x="1526339" y="2173353"/>
                </a:lnTo>
                <a:cubicBezTo>
                  <a:pt x="1526339" y="2173353"/>
                  <a:pt x="1636373" y="2103026"/>
                  <a:pt x="1636373" y="2103026"/>
                </a:cubicBezTo>
                <a:close/>
                <a:moveTo>
                  <a:pt x="4008727" y="491143"/>
                </a:moveTo>
                <a:lnTo>
                  <a:pt x="1068728" y="1342066"/>
                </a:lnTo>
                <a:lnTo>
                  <a:pt x="1220557" y="2251900"/>
                </a:lnTo>
                <a:cubicBezTo>
                  <a:pt x="1220557" y="2251900"/>
                  <a:pt x="1494226" y="1841051"/>
                  <a:pt x="1494226" y="1841051"/>
                </a:cubicBezTo>
                <a:cubicBezTo>
                  <a:pt x="1503907" y="1826590"/>
                  <a:pt x="1517130" y="1814717"/>
                  <a:pt x="1532479" y="1806497"/>
                </a:cubicBezTo>
                <a:close/>
                <a:moveTo>
                  <a:pt x="3891845" y="305432"/>
                </a:moveTo>
                <a:lnTo>
                  <a:pt x="361296" y="612312"/>
                </a:lnTo>
                <a:lnTo>
                  <a:pt x="975458" y="1149505"/>
                </a:lnTo>
                <a:cubicBezTo>
                  <a:pt x="975458" y="1149505"/>
                  <a:pt x="3891845" y="305432"/>
                  <a:pt x="3891845" y="305432"/>
                </a:cubicBezTo>
                <a:close/>
                <a:moveTo>
                  <a:pt x="4624306" y="402854"/>
                </a:moveTo>
                <a:lnTo>
                  <a:pt x="1757506" y="1925992"/>
                </a:lnTo>
                <a:lnTo>
                  <a:pt x="2832586" y="3000986"/>
                </a:lnTo>
                <a:cubicBezTo>
                  <a:pt x="2832586" y="3000986"/>
                  <a:pt x="4624306" y="402854"/>
                  <a:pt x="4624306" y="402854"/>
                </a:cubicBezTo>
                <a:close/>
                <a:moveTo>
                  <a:pt x="4971026" y="797"/>
                </a:moveTo>
                <a:cubicBezTo>
                  <a:pt x="4982803" y="2319"/>
                  <a:pt x="4994314" y="6011"/>
                  <a:pt x="5004940" y="11795"/>
                </a:cubicBezTo>
                <a:lnTo>
                  <a:pt x="5026470" y="28002"/>
                </a:lnTo>
                <a:lnTo>
                  <a:pt x="4974458" y="266663"/>
                </a:lnTo>
                <a:lnTo>
                  <a:pt x="2934356" y="3225057"/>
                </a:lnTo>
                <a:cubicBezTo>
                  <a:pt x="2926091" y="3237045"/>
                  <a:pt x="2915790" y="3246787"/>
                  <a:pt x="2904238" y="3254141"/>
                </a:cubicBezTo>
                <a:lnTo>
                  <a:pt x="2893417" y="3258385"/>
                </a:lnTo>
                <a:lnTo>
                  <a:pt x="2763285" y="3230025"/>
                </a:lnTo>
                <a:lnTo>
                  <a:pt x="1789147" y="2255858"/>
                </a:lnTo>
                <a:lnTo>
                  <a:pt x="1789147" y="2255705"/>
                </a:lnTo>
                <a:lnTo>
                  <a:pt x="1217015" y="2621191"/>
                </a:lnTo>
                <a:cubicBezTo>
                  <a:pt x="1179235" y="2646612"/>
                  <a:pt x="1129412" y="2644025"/>
                  <a:pt x="1094466" y="2614798"/>
                </a:cubicBezTo>
                <a:cubicBezTo>
                  <a:pt x="1085729" y="2607948"/>
                  <a:pt x="1078173" y="2599728"/>
                  <a:pt x="1072270" y="2590595"/>
                </a:cubicBezTo>
                <a:cubicBezTo>
                  <a:pt x="1061172" y="2574763"/>
                  <a:pt x="1055033" y="2556040"/>
                  <a:pt x="1054089" y="2536860"/>
                </a:cubicBezTo>
                <a:lnTo>
                  <a:pt x="851493" y="1321517"/>
                </a:lnTo>
                <a:lnTo>
                  <a:pt x="36151" y="608202"/>
                </a:lnTo>
                <a:cubicBezTo>
                  <a:pt x="-33742" y="547009"/>
                  <a:pt x="3802" y="431777"/>
                  <a:pt x="96599" y="423557"/>
                </a:cubicBezTo>
                <a:lnTo>
                  <a:pt x="4935519" y="2814"/>
                </a:lnTo>
                <a:cubicBezTo>
                  <a:pt x="4947207" y="-78"/>
                  <a:pt x="4959249" y="-725"/>
                  <a:pt x="4971026" y="797"/>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54" name="Google Shape;1354;p146"/>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55" name="Google Shape;1355;p146"/>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56" name="Google Shape;1356;p14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Deployment">
  <p:cSld name="Blue Background_Deployment">
    <p:bg>
      <p:bgPr>
        <a:solidFill>
          <a:schemeClr val="dk2"/>
        </a:solidFill>
      </p:bgPr>
    </p:bg>
    <p:spTree>
      <p:nvGrpSpPr>
        <p:cNvPr id="1357" name="Shape 1357"/>
        <p:cNvGrpSpPr/>
        <p:nvPr/>
      </p:nvGrpSpPr>
      <p:grpSpPr>
        <a:xfrm>
          <a:off x="0" y="0"/>
          <a:ext cx="0" cy="0"/>
          <a:chOff x="0" y="0"/>
          <a:chExt cx="0" cy="0"/>
        </a:xfrm>
      </p:grpSpPr>
      <p:sp>
        <p:nvSpPr>
          <p:cNvPr id="1358" name="Google Shape;1358;p147"/>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59" name="Google Shape;1359;p147"/>
          <p:cNvSpPr/>
          <p:nvPr/>
        </p:nvSpPr>
        <p:spPr>
          <a:xfrm rot="-737665">
            <a:off x="4516118" y="2003434"/>
            <a:ext cx="5026470" cy="3258385"/>
          </a:xfrm>
          <a:custGeom>
            <a:rect b="b" l="l" r="r" t="t"/>
            <a:pathLst>
              <a:path extrusionOk="0" h="3258385" w="5026470">
                <a:moveTo>
                  <a:pt x="1598358" y="2065123"/>
                </a:moveTo>
                <a:lnTo>
                  <a:pt x="1598358" y="2065275"/>
                </a:lnTo>
                <a:lnTo>
                  <a:pt x="1526339" y="2173353"/>
                </a:lnTo>
                <a:cubicBezTo>
                  <a:pt x="1526339" y="2173353"/>
                  <a:pt x="1636373" y="2103026"/>
                  <a:pt x="1636373" y="2103026"/>
                </a:cubicBezTo>
                <a:close/>
                <a:moveTo>
                  <a:pt x="4008727" y="491143"/>
                </a:moveTo>
                <a:lnTo>
                  <a:pt x="1068728" y="1342066"/>
                </a:lnTo>
                <a:lnTo>
                  <a:pt x="1220557" y="2251900"/>
                </a:lnTo>
                <a:cubicBezTo>
                  <a:pt x="1220557" y="2251900"/>
                  <a:pt x="1494226" y="1841051"/>
                  <a:pt x="1494226" y="1841051"/>
                </a:cubicBezTo>
                <a:cubicBezTo>
                  <a:pt x="1503907" y="1826590"/>
                  <a:pt x="1517130" y="1814717"/>
                  <a:pt x="1532479" y="1806497"/>
                </a:cubicBezTo>
                <a:close/>
                <a:moveTo>
                  <a:pt x="3891845" y="305432"/>
                </a:moveTo>
                <a:lnTo>
                  <a:pt x="361296" y="612312"/>
                </a:lnTo>
                <a:lnTo>
                  <a:pt x="975458" y="1149505"/>
                </a:lnTo>
                <a:cubicBezTo>
                  <a:pt x="975458" y="1149505"/>
                  <a:pt x="3891845" y="305432"/>
                  <a:pt x="3891845" y="305432"/>
                </a:cubicBezTo>
                <a:close/>
                <a:moveTo>
                  <a:pt x="4624306" y="402854"/>
                </a:moveTo>
                <a:lnTo>
                  <a:pt x="1757506" y="1925992"/>
                </a:lnTo>
                <a:lnTo>
                  <a:pt x="2832586" y="3000986"/>
                </a:lnTo>
                <a:cubicBezTo>
                  <a:pt x="2832586" y="3000986"/>
                  <a:pt x="4624306" y="402854"/>
                  <a:pt x="4624306" y="402854"/>
                </a:cubicBezTo>
                <a:close/>
                <a:moveTo>
                  <a:pt x="4971026" y="797"/>
                </a:moveTo>
                <a:cubicBezTo>
                  <a:pt x="4982803" y="2319"/>
                  <a:pt x="4994314" y="6011"/>
                  <a:pt x="5004940" y="11795"/>
                </a:cubicBezTo>
                <a:lnTo>
                  <a:pt x="5026470" y="28002"/>
                </a:lnTo>
                <a:lnTo>
                  <a:pt x="4974458" y="266663"/>
                </a:lnTo>
                <a:lnTo>
                  <a:pt x="2934356" y="3225057"/>
                </a:lnTo>
                <a:cubicBezTo>
                  <a:pt x="2926091" y="3237045"/>
                  <a:pt x="2915790" y="3246787"/>
                  <a:pt x="2904238" y="3254141"/>
                </a:cubicBezTo>
                <a:lnTo>
                  <a:pt x="2893417" y="3258385"/>
                </a:lnTo>
                <a:lnTo>
                  <a:pt x="2763285" y="3230025"/>
                </a:lnTo>
                <a:lnTo>
                  <a:pt x="1789147" y="2255858"/>
                </a:lnTo>
                <a:lnTo>
                  <a:pt x="1789147" y="2255705"/>
                </a:lnTo>
                <a:lnTo>
                  <a:pt x="1217015" y="2621191"/>
                </a:lnTo>
                <a:cubicBezTo>
                  <a:pt x="1179235" y="2646612"/>
                  <a:pt x="1129412" y="2644025"/>
                  <a:pt x="1094466" y="2614798"/>
                </a:cubicBezTo>
                <a:cubicBezTo>
                  <a:pt x="1085729" y="2607948"/>
                  <a:pt x="1078173" y="2599728"/>
                  <a:pt x="1072270" y="2590595"/>
                </a:cubicBezTo>
                <a:cubicBezTo>
                  <a:pt x="1061172" y="2574763"/>
                  <a:pt x="1055033" y="2556040"/>
                  <a:pt x="1054089" y="2536860"/>
                </a:cubicBezTo>
                <a:lnTo>
                  <a:pt x="851493" y="1321517"/>
                </a:lnTo>
                <a:lnTo>
                  <a:pt x="36151" y="608202"/>
                </a:lnTo>
                <a:cubicBezTo>
                  <a:pt x="-33742" y="547009"/>
                  <a:pt x="3802" y="431777"/>
                  <a:pt x="96599" y="423557"/>
                </a:cubicBezTo>
                <a:lnTo>
                  <a:pt x="4935519" y="2814"/>
                </a:lnTo>
                <a:cubicBezTo>
                  <a:pt x="4947207" y="-78"/>
                  <a:pt x="4959249" y="-725"/>
                  <a:pt x="4971026" y="797"/>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60" name="Google Shape;1360;p147"/>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61" name="Google Shape;1361;p147"/>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62" name="Google Shape;1362;p14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Conversation">
  <p:cSld name="White Background_Conversation">
    <p:bg>
      <p:bgPr>
        <a:solidFill>
          <a:schemeClr val="lt1"/>
        </a:solidFill>
      </p:bgPr>
    </p:bg>
    <p:spTree>
      <p:nvGrpSpPr>
        <p:cNvPr id="1363" name="Shape 1363"/>
        <p:cNvGrpSpPr/>
        <p:nvPr/>
      </p:nvGrpSpPr>
      <p:grpSpPr>
        <a:xfrm>
          <a:off x="0" y="0"/>
          <a:ext cx="0" cy="0"/>
          <a:chOff x="0" y="0"/>
          <a:chExt cx="0" cy="0"/>
        </a:xfrm>
      </p:grpSpPr>
      <p:sp>
        <p:nvSpPr>
          <p:cNvPr id="1364" name="Google Shape;1364;p148"/>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65" name="Google Shape;1365;p148"/>
          <p:cNvSpPr/>
          <p:nvPr/>
        </p:nvSpPr>
        <p:spPr>
          <a:xfrm rot="-302972">
            <a:off x="4365183" y="52811"/>
            <a:ext cx="4911505" cy="4956476"/>
          </a:xfrm>
          <a:custGeom>
            <a:rect b="b" l="l" r="r" t="t"/>
            <a:pathLst>
              <a:path extrusionOk="0" h="4956476" w="4911505">
                <a:moveTo>
                  <a:pt x="1924214" y="1873159"/>
                </a:moveTo>
                <a:cubicBezTo>
                  <a:pt x="1871860" y="1868728"/>
                  <a:pt x="1818740" y="1866459"/>
                  <a:pt x="1764983" y="1866459"/>
                </a:cubicBezTo>
                <a:cubicBezTo>
                  <a:pt x="904871" y="1866459"/>
                  <a:pt x="207645" y="2447462"/>
                  <a:pt x="207645" y="3164252"/>
                </a:cubicBezTo>
                <a:cubicBezTo>
                  <a:pt x="207645" y="3548705"/>
                  <a:pt x="408138" y="3894129"/>
                  <a:pt x="726757" y="4131578"/>
                </a:cubicBezTo>
                <a:lnTo>
                  <a:pt x="726757" y="4773580"/>
                </a:lnTo>
                <a:cubicBezTo>
                  <a:pt x="726757" y="4773580"/>
                  <a:pt x="1204341" y="4375571"/>
                  <a:pt x="1204341" y="4375571"/>
                </a:cubicBezTo>
                <a:cubicBezTo>
                  <a:pt x="1378302" y="4431428"/>
                  <a:pt x="1567489" y="4462044"/>
                  <a:pt x="1764983" y="4462044"/>
                </a:cubicBezTo>
                <a:cubicBezTo>
                  <a:pt x="2625094" y="4462044"/>
                  <a:pt x="3322320" y="3881041"/>
                  <a:pt x="3322320" y="3164252"/>
                </a:cubicBezTo>
                <a:cubicBezTo>
                  <a:pt x="3322320" y="2492261"/>
                  <a:pt x="2709524" y="1939615"/>
                  <a:pt x="1924214" y="1873159"/>
                </a:cubicBezTo>
                <a:close/>
                <a:moveTo>
                  <a:pt x="3377729" y="211947"/>
                </a:moveTo>
                <a:cubicBezTo>
                  <a:pt x="3325375" y="207516"/>
                  <a:pt x="3272255" y="205247"/>
                  <a:pt x="3218497" y="205247"/>
                </a:cubicBezTo>
                <a:cubicBezTo>
                  <a:pt x="2358386" y="205247"/>
                  <a:pt x="1661160" y="786250"/>
                  <a:pt x="1661160" y="1503273"/>
                </a:cubicBezTo>
                <a:cubicBezTo>
                  <a:pt x="1661160" y="1556559"/>
                  <a:pt x="1665082" y="1609144"/>
                  <a:pt x="1672465" y="1661028"/>
                </a:cubicBezTo>
                <a:cubicBezTo>
                  <a:pt x="1703150" y="1659625"/>
                  <a:pt x="1733836" y="1658924"/>
                  <a:pt x="1764983" y="1658924"/>
                </a:cubicBezTo>
                <a:cubicBezTo>
                  <a:pt x="2580566" y="1658924"/>
                  <a:pt x="3275484" y="2131486"/>
                  <a:pt x="3473440" y="2783538"/>
                </a:cubicBezTo>
                <a:cubicBezTo>
                  <a:pt x="3579338" y="2769047"/>
                  <a:pt x="3681546" y="2745676"/>
                  <a:pt x="3779139" y="2714359"/>
                </a:cubicBezTo>
                <a:lnTo>
                  <a:pt x="4256723" y="3112368"/>
                </a:lnTo>
                <a:lnTo>
                  <a:pt x="4256722" y="2470599"/>
                </a:lnTo>
                <a:cubicBezTo>
                  <a:pt x="4575342" y="2232916"/>
                  <a:pt x="4775835" y="1887493"/>
                  <a:pt x="4775835" y="1503273"/>
                </a:cubicBezTo>
                <a:cubicBezTo>
                  <a:pt x="4775835" y="831064"/>
                  <a:pt x="4163039" y="278403"/>
                  <a:pt x="3377729" y="211947"/>
                </a:cubicBezTo>
                <a:close/>
                <a:moveTo>
                  <a:pt x="3634234" y="41457"/>
                </a:moveTo>
                <a:lnTo>
                  <a:pt x="3740524" y="64594"/>
                </a:lnTo>
                <a:cubicBezTo>
                  <a:pt x="4277727" y="206018"/>
                  <a:pt x="4708288" y="560251"/>
                  <a:pt x="4889993" y="1016762"/>
                </a:cubicBezTo>
                <a:lnTo>
                  <a:pt x="4911505" y="1079004"/>
                </a:lnTo>
                <a:lnTo>
                  <a:pt x="4817977" y="2137504"/>
                </a:lnTo>
                <a:lnTo>
                  <a:pt x="4772692" y="2218372"/>
                </a:lnTo>
                <a:cubicBezTo>
                  <a:pt x="4691047" y="2347479"/>
                  <a:pt x="4587310" y="2466101"/>
                  <a:pt x="4464368" y="2570394"/>
                </a:cubicBezTo>
                <a:lnTo>
                  <a:pt x="4464368" y="3112368"/>
                </a:lnTo>
                <a:cubicBezTo>
                  <a:pt x="4464368" y="3288585"/>
                  <a:pt x="4259029" y="3384640"/>
                  <a:pt x="4123830" y="3271992"/>
                </a:cubicBezTo>
                <a:lnTo>
                  <a:pt x="3730689" y="2944330"/>
                </a:lnTo>
                <a:cubicBezTo>
                  <a:pt x="3661012" y="2962326"/>
                  <a:pt x="3590182" y="2976582"/>
                  <a:pt x="3517968" y="2987099"/>
                </a:cubicBezTo>
                <a:cubicBezTo>
                  <a:pt x="3525812" y="3045059"/>
                  <a:pt x="3529965" y="3104422"/>
                  <a:pt x="3529965" y="3164252"/>
                </a:cubicBezTo>
                <a:cubicBezTo>
                  <a:pt x="3529965" y="4004907"/>
                  <a:pt x="2732147" y="4669813"/>
                  <a:pt x="1764982" y="4669812"/>
                </a:cubicBezTo>
                <a:cubicBezTo>
                  <a:pt x="1589407" y="4669813"/>
                  <a:pt x="1417293" y="4648077"/>
                  <a:pt x="1252791" y="4605542"/>
                </a:cubicBezTo>
                <a:lnTo>
                  <a:pt x="859650" y="4933204"/>
                </a:lnTo>
                <a:lnTo>
                  <a:pt x="821624" y="4956476"/>
                </a:lnTo>
                <a:lnTo>
                  <a:pt x="600038" y="4936896"/>
                </a:lnTo>
                <a:lnTo>
                  <a:pt x="591212" y="4931227"/>
                </a:lnTo>
                <a:cubicBezTo>
                  <a:pt x="547988" y="4894470"/>
                  <a:pt x="519112" y="4839662"/>
                  <a:pt x="519112" y="4773580"/>
                </a:cubicBezTo>
                <a:lnTo>
                  <a:pt x="519112" y="4231606"/>
                </a:lnTo>
                <a:cubicBezTo>
                  <a:pt x="191264" y="3953491"/>
                  <a:pt x="0" y="3573478"/>
                  <a:pt x="0" y="3164252"/>
                </a:cubicBezTo>
                <a:cubicBezTo>
                  <a:pt x="0" y="2412172"/>
                  <a:pt x="638624" y="1801020"/>
                  <a:pt x="1465512" y="1680425"/>
                </a:cubicBezTo>
                <a:cubicBezTo>
                  <a:pt x="1457668" y="1622465"/>
                  <a:pt x="1453515" y="1563103"/>
                  <a:pt x="1453515" y="1503273"/>
                </a:cubicBezTo>
                <a:cubicBezTo>
                  <a:pt x="1453515" y="714940"/>
                  <a:pt x="2154723" y="81484"/>
                  <a:pt x="3039292" y="5382"/>
                </a:cubicBezTo>
                <a:lnTo>
                  <a:pt x="3165044"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66" name="Google Shape;1366;p148"/>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67" name="Google Shape;1367;p148"/>
          <p:cNvSpPr txBox="1"/>
          <p:nvPr>
            <p:ph idx="2" type="body"/>
          </p:nvPr>
        </p:nvSpPr>
        <p:spPr>
          <a:xfrm>
            <a:off x="628652" y="739775"/>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68" name="Google Shape;1368;p14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Conversation">
  <p:cSld name="Blue Background_Conversation">
    <p:bg>
      <p:bgPr>
        <a:solidFill>
          <a:schemeClr val="dk2"/>
        </a:solidFill>
      </p:bgPr>
    </p:bg>
    <p:spTree>
      <p:nvGrpSpPr>
        <p:cNvPr id="1369" name="Shape 1369"/>
        <p:cNvGrpSpPr/>
        <p:nvPr/>
      </p:nvGrpSpPr>
      <p:grpSpPr>
        <a:xfrm>
          <a:off x="0" y="0"/>
          <a:ext cx="0" cy="0"/>
          <a:chOff x="0" y="0"/>
          <a:chExt cx="0" cy="0"/>
        </a:xfrm>
      </p:grpSpPr>
      <p:sp>
        <p:nvSpPr>
          <p:cNvPr id="1370" name="Google Shape;1370;p149"/>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71" name="Google Shape;1371;p149"/>
          <p:cNvSpPr/>
          <p:nvPr/>
        </p:nvSpPr>
        <p:spPr>
          <a:xfrm rot="-302972">
            <a:off x="4365183" y="52811"/>
            <a:ext cx="4911505" cy="4956476"/>
          </a:xfrm>
          <a:custGeom>
            <a:rect b="b" l="l" r="r" t="t"/>
            <a:pathLst>
              <a:path extrusionOk="0" h="4956476" w="4911505">
                <a:moveTo>
                  <a:pt x="1924214" y="1873159"/>
                </a:moveTo>
                <a:cubicBezTo>
                  <a:pt x="1871860" y="1868728"/>
                  <a:pt x="1818740" y="1866459"/>
                  <a:pt x="1764983" y="1866459"/>
                </a:cubicBezTo>
                <a:cubicBezTo>
                  <a:pt x="904871" y="1866459"/>
                  <a:pt x="207645" y="2447462"/>
                  <a:pt x="207645" y="3164252"/>
                </a:cubicBezTo>
                <a:cubicBezTo>
                  <a:pt x="207645" y="3548705"/>
                  <a:pt x="408138" y="3894129"/>
                  <a:pt x="726757" y="4131578"/>
                </a:cubicBezTo>
                <a:lnTo>
                  <a:pt x="726757" y="4773580"/>
                </a:lnTo>
                <a:cubicBezTo>
                  <a:pt x="726757" y="4773580"/>
                  <a:pt x="1204341" y="4375571"/>
                  <a:pt x="1204341" y="4375571"/>
                </a:cubicBezTo>
                <a:cubicBezTo>
                  <a:pt x="1378302" y="4431428"/>
                  <a:pt x="1567489" y="4462044"/>
                  <a:pt x="1764983" y="4462044"/>
                </a:cubicBezTo>
                <a:cubicBezTo>
                  <a:pt x="2625094" y="4462044"/>
                  <a:pt x="3322320" y="3881041"/>
                  <a:pt x="3322320" y="3164252"/>
                </a:cubicBezTo>
                <a:cubicBezTo>
                  <a:pt x="3322320" y="2492261"/>
                  <a:pt x="2709524" y="1939615"/>
                  <a:pt x="1924214" y="1873159"/>
                </a:cubicBezTo>
                <a:close/>
                <a:moveTo>
                  <a:pt x="3377729" y="211947"/>
                </a:moveTo>
                <a:cubicBezTo>
                  <a:pt x="3325375" y="207516"/>
                  <a:pt x="3272255" y="205247"/>
                  <a:pt x="3218497" y="205247"/>
                </a:cubicBezTo>
                <a:cubicBezTo>
                  <a:pt x="2358386" y="205247"/>
                  <a:pt x="1661160" y="786250"/>
                  <a:pt x="1661160" y="1503273"/>
                </a:cubicBezTo>
                <a:cubicBezTo>
                  <a:pt x="1661160" y="1556559"/>
                  <a:pt x="1665082" y="1609144"/>
                  <a:pt x="1672465" y="1661028"/>
                </a:cubicBezTo>
                <a:cubicBezTo>
                  <a:pt x="1703150" y="1659625"/>
                  <a:pt x="1733836" y="1658924"/>
                  <a:pt x="1764983" y="1658924"/>
                </a:cubicBezTo>
                <a:cubicBezTo>
                  <a:pt x="2580566" y="1658924"/>
                  <a:pt x="3275484" y="2131486"/>
                  <a:pt x="3473440" y="2783538"/>
                </a:cubicBezTo>
                <a:cubicBezTo>
                  <a:pt x="3579338" y="2769047"/>
                  <a:pt x="3681546" y="2745676"/>
                  <a:pt x="3779139" y="2714359"/>
                </a:cubicBezTo>
                <a:lnTo>
                  <a:pt x="4256723" y="3112368"/>
                </a:lnTo>
                <a:lnTo>
                  <a:pt x="4256722" y="2470599"/>
                </a:lnTo>
                <a:cubicBezTo>
                  <a:pt x="4575342" y="2232916"/>
                  <a:pt x="4775835" y="1887493"/>
                  <a:pt x="4775835" y="1503273"/>
                </a:cubicBezTo>
                <a:cubicBezTo>
                  <a:pt x="4775835" y="831064"/>
                  <a:pt x="4163039" y="278403"/>
                  <a:pt x="3377729" y="211947"/>
                </a:cubicBezTo>
                <a:close/>
                <a:moveTo>
                  <a:pt x="3634234" y="41457"/>
                </a:moveTo>
                <a:lnTo>
                  <a:pt x="3740524" y="64594"/>
                </a:lnTo>
                <a:cubicBezTo>
                  <a:pt x="4277727" y="206018"/>
                  <a:pt x="4708288" y="560251"/>
                  <a:pt x="4889993" y="1016762"/>
                </a:cubicBezTo>
                <a:lnTo>
                  <a:pt x="4911505" y="1079004"/>
                </a:lnTo>
                <a:lnTo>
                  <a:pt x="4817977" y="2137504"/>
                </a:lnTo>
                <a:lnTo>
                  <a:pt x="4772692" y="2218372"/>
                </a:lnTo>
                <a:cubicBezTo>
                  <a:pt x="4691047" y="2347479"/>
                  <a:pt x="4587310" y="2466101"/>
                  <a:pt x="4464368" y="2570394"/>
                </a:cubicBezTo>
                <a:lnTo>
                  <a:pt x="4464368" y="3112368"/>
                </a:lnTo>
                <a:cubicBezTo>
                  <a:pt x="4464368" y="3288585"/>
                  <a:pt x="4259029" y="3384640"/>
                  <a:pt x="4123830" y="3271992"/>
                </a:cubicBezTo>
                <a:lnTo>
                  <a:pt x="3730689" y="2944330"/>
                </a:lnTo>
                <a:cubicBezTo>
                  <a:pt x="3661012" y="2962326"/>
                  <a:pt x="3590182" y="2976582"/>
                  <a:pt x="3517968" y="2987099"/>
                </a:cubicBezTo>
                <a:cubicBezTo>
                  <a:pt x="3525812" y="3045059"/>
                  <a:pt x="3529965" y="3104422"/>
                  <a:pt x="3529965" y="3164252"/>
                </a:cubicBezTo>
                <a:cubicBezTo>
                  <a:pt x="3529965" y="4004907"/>
                  <a:pt x="2732147" y="4669813"/>
                  <a:pt x="1764982" y="4669812"/>
                </a:cubicBezTo>
                <a:cubicBezTo>
                  <a:pt x="1589407" y="4669813"/>
                  <a:pt x="1417293" y="4648077"/>
                  <a:pt x="1252791" y="4605542"/>
                </a:cubicBezTo>
                <a:lnTo>
                  <a:pt x="859650" y="4933204"/>
                </a:lnTo>
                <a:lnTo>
                  <a:pt x="821624" y="4956476"/>
                </a:lnTo>
                <a:lnTo>
                  <a:pt x="600038" y="4936896"/>
                </a:lnTo>
                <a:lnTo>
                  <a:pt x="591212" y="4931227"/>
                </a:lnTo>
                <a:cubicBezTo>
                  <a:pt x="547988" y="4894470"/>
                  <a:pt x="519112" y="4839662"/>
                  <a:pt x="519112" y="4773580"/>
                </a:cubicBezTo>
                <a:lnTo>
                  <a:pt x="519112" y="4231606"/>
                </a:lnTo>
                <a:cubicBezTo>
                  <a:pt x="191264" y="3953491"/>
                  <a:pt x="0" y="3573478"/>
                  <a:pt x="0" y="3164252"/>
                </a:cubicBezTo>
                <a:cubicBezTo>
                  <a:pt x="0" y="2412172"/>
                  <a:pt x="638624" y="1801020"/>
                  <a:pt x="1465512" y="1680425"/>
                </a:cubicBezTo>
                <a:cubicBezTo>
                  <a:pt x="1457668" y="1622465"/>
                  <a:pt x="1453515" y="1563103"/>
                  <a:pt x="1453515" y="1503273"/>
                </a:cubicBezTo>
                <a:cubicBezTo>
                  <a:pt x="1453515" y="714940"/>
                  <a:pt x="2154723" y="81484"/>
                  <a:pt x="3039292" y="5382"/>
                </a:cubicBezTo>
                <a:lnTo>
                  <a:pt x="3165044"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72" name="Google Shape;1372;p149"/>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73" name="Google Shape;1373;p149"/>
          <p:cNvSpPr txBox="1"/>
          <p:nvPr>
            <p:ph idx="2" type="body"/>
          </p:nvPr>
        </p:nvSpPr>
        <p:spPr>
          <a:xfrm>
            <a:off x="628652" y="741220"/>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74" name="Google Shape;1374;p14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Secure">
  <p:cSld name="White Background_Secure">
    <p:bg>
      <p:bgPr>
        <a:solidFill>
          <a:schemeClr val="lt1"/>
        </a:solidFill>
      </p:bgPr>
    </p:bg>
    <p:spTree>
      <p:nvGrpSpPr>
        <p:cNvPr id="1375" name="Shape 1375"/>
        <p:cNvGrpSpPr/>
        <p:nvPr/>
      </p:nvGrpSpPr>
      <p:grpSpPr>
        <a:xfrm>
          <a:off x="0" y="0"/>
          <a:ext cx="0" cy="0"/>
          <a:chOff x="0" y="0"/>
          <a:chExt cx="0" cy="0"/>
        </a:xfrm>
      </p:grpSpPr>
      <p:sp>
        <p:nvSpPr>
          <p:cNvPr id="1376" name="Google Shape;1376;p150"/>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77" name="Google Shape;1377;p150"/>
          <p:cNvSpPr/>
          <p:nvPr/>
        </p:nvSpPr>
        <p:spPr>
          <a:xfrm rot="-350655">
            <a:off x="5035559" y="-29192"/>
            <a:ext cx="3922776" cy="5067087"/>
          </a:xfrm>
          <a:custGeom>
            <a:rect b="b" l="l" r="r" t="t"/>
            <a:pathLst>
              <a:path extrusionOk="0" h="5067087" w="3922776">
                <a:moveTo>
                  <a:pt x="2873978" y="2644635"/>
                </a:moveTo>
                <a:cubicBezTo>
                  <a:pt x="2903399" y="2641991"/>
                  <a:pt x="2933819" y="2650569"/>
                  <a:pt x="2958245" y="2671016"/>
                </a:cubicBezTo>
                <a:cubicBezTo>
                  <a:pt x="3007280" y="2711675"/>
                  <a:pt x="3013818" y="2784533"/>
                  <a:pt x="2972956" y="2833418"/>
                </a:cubicBezTo>
                <a:lnTo>
                  <a:pt x="1738552" y="4315010"/>
                </a:lnTo>
                <a:lnTo>
                  <a:pt x="956721" y="3533319"/>
                </a:lnTo>
                <a:cubicBezTo>
                  <a:pt x="912590" y="3487490"/>
                  <a:pt x="913861" y="3414633"/>
                  <a:pt x="959627" y="3370213"/>
                </a:cubicBezTo>
                <a:cubicBezTo>
                  <a:pt x="1004303" y="3327203"/>
                  <a:pt x="1075313" y="3327203"/>
                  <a:pt x="1119989" y="3370213"/>
                </a:cubicBezTo>
                <a:lnTo>
                  <a:pt x="1722934" y="3973285"/>
                </a:lnTo>
                <a:lnTo>
                  <a:pt x="2795704" y="2685587"/>
                </a:lnTo>
                <a:cubicBezTo>
                  <a:pt x="2816135" y="2661145"/>
                  <a:pt x="2844557" y="2647279"/>
                  <a:pt x="2873978" y="2644635"/>
                </a:cubicBezTo>
                <a:close/>
                <a:moveTo>
                  <a:pt x="3691950" y="2067239"/>
                </a:moveTo>
                <a:lnTo>
                  <a:pt x="230826" y="2067239"/>
                </a:lnTo>
                <a:cubicBezTo>
                  <a:pt x="230826" y="2067239"/>
                  <a:pt x="230826" y="4836294"/>
                  <a:pt x="230826" y="4836294"/>
                </a:cubicBezTo>
                <a:lnTo>
                  <a:pt x="3691950" y="4836294"/>
                </a:lnTo>
                <a:close/>
                <a:moveTo>
                  <a:pt x="2040553" y="979148"/>
                </a:moveTo>
                <a:cubicBezTo>
                  <a:pt x="2014991" y="974017"/>
                  <a:pt x="1988516" y="971322"/>
                  <a:pt x="1961388" y="971322"/>
                </a:cubicBezTo>
                <a:cubicBezTo>
                  <a:pt x="1744364" y="971322"/>
                  <a:pt x="1569110" y="1143830"/>
                  <a:pt x="1569110" y="1355821"/>
                </a:cubicBezTo>
                <a:lnTo>
                  <a:pt x="1569111" y="1836681"/>
                </a:lnTo>
                <a:lnTo>
                  <a:pt x="2353665" y="1836681"/>
                </a:lnTo>
                <a:lnTo>
                  <a:pt x="2353666" y="1355821"/>
                </a:lnTo>
                <a:cubicBezTo>
                  <a:pt x="2353665" y="1170328"/>
                  <a:pt x="2219487" y="1015066"/>
                  <a:pt x="2040553" y="979148"/>
                </a:cubicBezTo>
                <a:close/>
                <a:moveTo>
                  <a:pt x="2079424" y="227222"/>
                </a:moveTo>
                <a:cubicBezTo>
                  <a:pt x="2040618" y="223346"/>
                  <a:pt x="2001240" y="221360"/>
                  <a:pt x="1961388" y="221360"/>
                </a:cubicBezTo>
                <a:cubicBezTo>
                  <a:pt x="1323755" y="221360"/>
                  <a:pt x="807620" y="729717"/>
                  <a:pt x="807619" y="1355821"/>
                </a:cubicBezTo>
                <a:cubicBezTo>
                  <a:pt x="807619" y="1355821"/>
                  <a:pt x="807620" y="1836681"/>
                  <a:pt x="807620" y="1836681"/>
                </a:cubicBezTo>
                <a:lnTo>
                  <a:pt x="1338284" y="1836681"/>
                </a:lnTo>
                <a:lnTo>
                  <a:pt x="1338284" y="1355821"/>
                </a:lnTo>
                <a:cubicBezTo>
                  <a:pt x="1338284" y="1015506"/>
                  <a:pt x="1617600" y="740528"/>
                  <a:pt x="1961388" y="740528"/>
                </a:cubicBezTo>
                <a:cubicBezTo>
                  <a:pt x="2305176" y="740528"/>
                  <a:pt x="2584492" y="1015506"/>
                  <a:pt x="2584492" y="1355821"/>
                </a:cubicBezTo>
                <a:lnTo>
                  <a:pt x="2584492" y="1836681"/>
                </a:lnTo>
                <a:lnTo>
                  <a:pt x="3115156" y="1836681"/>
                </a:lnTo>
                <a:lnTo>
                  <a:pt x="3115156" y="1355821"/>
                </a:lnTo>
                <a:cubicBezTo>
                  <a:pt x="3115156" y="768849"/>
                  <a:pt x="2661521" y="285364"/>
                  <a:pt x="2079424" y="227222"/>
                </a:cubicBezTo>
                <a:close/>
                <a:moveTo>
                  <a:pt x="1804017" y="0"/>
                </a:moveTo>
                <a:lnTo>
                  <a:pt x="2397420" y="60739"/>
                </a:lnTo>
                <a:lnTo>
                  <a:pt x="2500134" y="97796"/>
                </a:lnTo>
                <a:cubicBezTo>
                  <a:pt x="2997019" y="304955"/>
                  <a:pt x="3345983" y="790001"/>
                  <a:pt x="3345983" y="1355821"/>
                </a:cubicBezTo>
                <a:lnTo>
                  <a:pt x="3345983" y="1836681"/>
                </a:lnTo>
                <a:lnTo>
                  <a:pt x="3691949" y="1836681"/>
                </a:lnTo>
                <a:cubicBezTo>
                  <a:pt x="3819440" y="1836681"/>
                  <a:pt x="3922776" y="1939856"/>
                  <a:pt x="3922776" y="2067239"/>
                </a:cubicBezTo>
                <a:lnTo>
                  <a:pt x="3922776" y="4457043"/>
                </a:lnTo>
                <a:lnTo>
                  <a:pt x="3868957" y="4982846"/>
                </a:lnTo>
                <a:lnTo>
                  <a:pt x="3855171" y="4999547"/>
                </a:lnTo>
                <a:cubicBezTo>
                  <a:pt x="3813401" y="5041293"/>
                  <a:pt x="3755694" y="5067087"/>
                  <a:pt x="3691949" y="5067087"/>
                </a:cubicBezTo>
                <a:lnTo>
                  <a:pt x="794938" y="5067087"/>
                </a:lnTo>
                <a:lnTo>
                  <a:pt x="62601" y="4992128"/>
                </a:lnTo>
                <a:lnTo>
                  <a:pt x="18139" y="4926193"/>
                </a:lnTo>
                <a:cubicBezTo>
                  <a:pt x="6459" y="4898575"/>
                  <a:pt x="0" y="4868198"/>
                  <a:pt x="0" y="4836293"/>
                </a:cubicBezTo>
                <a:lnTo>
                  <a:pt x="0" y="2067239"/>
                </a:lnTo>
                <a:cubicBezTo>
                  <a:pt x="0" y="1939856"/>
                  <a:pt x="103336" y="1836681"/>
                  <a:pt x="230826" y="1836681"/>
                </a:cubicBezTo>
                <a:lnTo>
                  <a:pt x="576793" y="1836681"/>
                </a:lnTo>
                <a:lnTo>
                  <a:pt x="576793" y="1355821"/>
                </a:lnTo>
                <a:cubicBezTo>
                  <a:pt x="576794" y="695697"/>
                  <a:pt x="1051772" y="145517"/>
                  <a:pt x="1682481" y="18286"/>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78" name="Google Shape;1378;p150"/>
          <p:cNvSpPr txBox="1"/>
          <p:nvPr>
            <p:ph idx="1" type="body"/>
          </p:nvPr>
        </p:nvSpPr>
        <p:spPr>
          <a:xfrm>
            <a:off x="628652" y="2833209"/>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79" name="Google Shape;1379;p150"/>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80" name="Google Shape;1380;p15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3A">
  <p:cSld name="Layout-3A">
    <p:spTree>
      <p:nvGrpSpPr>
        <p:cNvPr id="167" name="Shape 167"/>
        <p:cNvGrpSpPr/>
        <p:nvPr/>
      </p:nvGrpSpPr>
      <p:grpSpPr>
        <a:xfrm>
          <a:off x="0" y="0"/>
          <a:ext cx="0" cy="0"/>
          <a:chOff x="0" y="0"/>
          <a:chExt cx="0" cy="0"/>
        </a:xfrm>
      </p:grpSpPr>
      <p:pic>
        <p:nvPicPr>
          <p:cNvPr descr="A picture containing drawing&#10;&#10;Description automatically generated" id="168" name="Google Shape;168;p16"/>
          <p:cNvPicPr preferRelativeResize="0"/>
          <p:nvPr/>
        </p:nvPicPr>
        <p:blipFill rotWithShape="1">
          <a:blip r:embed="rId2">
            <a:alphaModFix/>
          </a:blip>
          <a:srcRect b="0" l="0" r="0" t="0"/>
          <a:stretch/>
        </p:blipFill>
        <p:spPr>
          <a:xfrm>
            <a:off x="1" y="-1"/>
            <a:ext cx="1325880" cy="1674916"/>
          </a:xfrm>
          <a:prstGeom prst="rect">
            <a:avLst/>
          </a:prstGeom>
          <a:noFill/>
          <a:ln>
            <a:noFill/>
          </a:ln>
        </p:spPr>
      </p:pic>
      <p:sp>
        <p:nvSpPr>
          <p:cNvPr id="169" name="Google Shape;169;p16"/>
          <p:cNvSpPr txBox="1"/>
          <p:nvPr>
            <p:ph type="title"/>
          </p:nvPr>
        </p:nvSpPr>
        <p:spPr>
          <a:xfrm>
            <a:off x="476249" y="469899"/>
            <a:ext cx="1909765" cy="312578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1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71" name="Google Shape;171;p16"/>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Secure">
  <p:cSld name="Blue Background_Secure">
    <p:bg>
      <p:bgPr>
        <a:solidFill>
          <a:schemeClr val="dk2"/>
        </a:solidFill>
      </p:bgPr>
    </p:bg>
    <p:spTree>
      <p:nvGrpSpPr>
        <p:cNvPr id="1381" name="Shape 1381"/>
        <p:cNvGrpSpPr/>
        <p:nvPr/>
      </p:nvGrpSpPr>
      <p:grpSpPr>
        <a:xfrm>
          <a:off x="0" y="0"/>
          <a:ext cx="0" cy="0"/>
          <a:chOff x="0" y="0"/>
          <a:chExt cx="0" cy="0"/>
        </a:xfrm>
      </p:grpSpPr>
      <p:sp>
        <p:nvSpPr>
          <p:cNvPr id="1382" name="Google Shape;1382;p151"/>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83" name="Google Shape;1383;p151"/>
          <p:cNvSpPr/>
          <p:nvPr/>
        </p:nvSpPr>
        <p:spPr>
          <a:xfrm rot="-350655">
            <a:off x="5035559" y="-29192"/>
            <a:ext cx="3922776" cy="5067087"/>
          </a:xfrm>
          <a:custGeom>
            <a:rect b="b" l="l" r="r" t="t"/>
            <a:pathLst>
              <a:path extrusionOk="0" h="5067087" w="3922776">
                <a:moveTo>
                  <a:pt x="2873978" y="2644635"/>
                </a:moveTo>
                <a:cubicBezTo>
                  <a:pt x="2903399" y="2641991"/>
                  <a:pt x="2933819" y="2650569"/>
                  <a:pt x="2958245" y="2671016"/>
                </a:cubicBezTo>
                <a:cubicBezTo>
                  <a:pt x="3007280" y="2711675"/>
                  <a:pt x="3013818" y="2784533"/>
                  <a:pt x="2972956" y="2833418"/>
                </a:cubicBezTo>
                <a:lnTo>
                  <a:pt x="1738552" y="4315010"/>
                </a:lnTo>
                <a:lnTo>
                  <a:pt x="956721" y="3533319"/>
                </a:lnTo>
                <a:cubicBezTo>
                  <a:pt x="912590" y="3487490"/>
                  <a:pt x="913861" y="3414633"/>
                  <a:pt x="959627" y="3370213"/>
                </a:cubicBezTo>
                <a:cubicBezTo>
                  <a:pt x="1004303" y="3327203"/>
                  <a:pt x="1075313" y="3327203"/>
                  <a:pt x="1119989" y="3370213"/>
                </a:cubicBezTo>
                <a:lnTo>
                  <a:pt x="1722934" y="3973285"/>
                </a:lnTo>
                <a:lnTo>
                  <a:pt x="2795704" y="2685587"/>
                </a:lnTo>
                <a:cubicBezTo>
                  <a:pt x="2816135" y="2661145"/>
                  <a:pt x="2844557" y="2647279"/>
                  <a:pt x="2873978" y="2644635"/>
                </a:cubicBezTo>
                <a:close/>
                <a:moveTo>
                  <a:pt x="3691950" y="2067239"/>
                </a:moveTo>
                <a:lnTo>
                  <a:pt x="230826" y="2067239"/>
                </a:lnTo>
                <a:cubicBezTo>
                  <a:pt x="230826" y="2067239"/>
                  <a:pt x="230826" y="4836294"/>
                  <a:pt x="230826" y="4836294"/>
                </a:cubicBezTo>
                <a:lnTo>
                  <a:pt x="3691950" y="4836294"/>
                </a:lnTo>
                <a:close/>
                <a:moveTo>
                  <a:pt x="2040553" y="979148"/>
                </a:moveTo>
                <a:cubicBezTo>
                  <a:pt x="2014991" y="974017"/>
                  <a:pt x="1988516" y="971322"/>
                  <a:pt x="1961388" y="971322"/>
                </a:cubicBezTo>
                <a:cubicBezTo>
                  <a:pt x="1744364" y="971322"/>
                  <a:pt x="1569110" y="1143830"/>
                  <a:pt x="1569110" y="1355821"/>
                </a:cubicBezTo>
                <a:lnTo>
                  <a:pt x="1569111" y="1836681"/>
                </a:lnTo>
                <a:lnTo>
                  <a:pt x="2353665" y="1836681"/>
                </a:lnTo>
                <a:lnTo>
                  <a:pt x="2353666" y="1355821"/>
                </a:lnTo>
                <a:cubicBezTo>
                  <a:pt x="2353665" y="1170328"/>
                  <a:pt x="2219487" y="1015066"/>
                  <a:pt x="2040553" y="979148"/>
                </a:cubicBezTo>
                <a:close/>
                <a:moveTo>
                  <a:pt x="2079424" y="227222"/>
                </a:moveTo>
                <a:cubicBezTo>
                  <a:pt x="2040618" y="223346"/>
                  <a:pt x="2001240" y="221360"/>
                  <a:pt x="1961388" y="221360"/>
                </a:cubicBezTo>
                <a:cubicBezTo>
                  <a:pt x="1323755" y="221360"/>
                  <a:pt x="807620" y="729717"/>
                  <a:pt x="807619" y="1355821"/>
                </a:cubicBezTo>
                <a:cubicBezTo>
                  <a:pt x="807619" y="1355821"/>
                  <a:pt x="807620" y="1836681"/>
                  <a:pt x="807620" y="1836681"/>
                </a:cubicBezTo>
                <a:lnTo>
                  <a:pt x="1338284" y="1836681"/>
                </a:lnTo>
                <a:lnTo>
                  <a:pt x="1338284" y="1355821"/>
                </a:lnTo>
                <a:cubicBezTo>
                  <a:pt x="1338284" y="1015506"/>
                  <a:pt x="1617600" y="740528"/>
                  <a:pt x="1961388" y="740528"/>
                </a:cubicBezTo>
                <a:cubicBezTo>
                  <a:pt x="2305176" y="740528"/>
                  <a:pt x="2584492" y="1015506"/>
                  <a:pt x="2584492" y="1355821"/>
                </a:cubicBezTo>
                <a:lnTo>
                  <a:pt x="2584492" y="1836681"/>
                </a:lnTo>
                <a:lnTo>
                  <a:pt x="3115156" y="1836681"/>
                </a:lnTo>
                <a:lnTo>
                  <a:pt x="3115156" y="1355821"/>
                </a:lnTo>
                <a:cubicBezTo>
                  <a:pt x="3115156" y="768849"/>
                  <a:pt x="2661521" y="285364"/>
                  <a:pt x="2079424" y="227222"/>
                </a:cubicBezTo>
                <a:close/>
                <a:moveTo>
                  <a:pt x="1804017" y="0"/>
                </a:moveTo>
                <a:lnTo>
                  <a:pt x="2397420" y="60739"/>
                </a:lnTo>
                <a:lnTo>
                  <a:pt x="2500134" y="97796"/>
                </a:lnTo>
                <a:cubicBezTo>
                  <a:pt x="2997019" y="304955"/>
                  <a:pt x="3345983" y="790001"/>
                  <a:pt x="3345983" y="1355821"/>
                </a:cubicBezTo>
                <a:lnTo>
                  <a:pt x="3345983" y="1836681"/>
                </a:lnTo>
                <a:lnTo>
                  <a:pt x="3691949" y="1836681"/>
                </a:lnTo>
                <a:cubicBezTo>
                  <a:pt x="3819440" y="1836681"/>
                  <a:pt x="3922776" y="1939856"/>
                  <a:pt x="3922776" y="2067239"/>
                </a:cubicBezTo>
                <a:lnTo>
                  <a:pt x="3922776" y="4457043"/>
                </a:lnTo>
                <a:lnTo>
                  <a:pt x="3868957" y="4982846"/>
                </a:lnTo>
                <a:lnTo>
                  <a:pt x="3855171" y="4999547"/>
                </a:lnTo>
                <a:cubicBezTo>
                  <a:pt x="3813401" y="5041293"/>
                  <a:pt x="3755694" y="5067087"/>
                  <a:pt x="3691949" y="5067087"/>
                </a:cubicBezTo>
                <a:lnTo>
                  <a:pt x="794938" y="5067087"/>
                </a:lnTo>
                <a:lnTo>
                  <a:pt x="62601" y="4992128"/>
                </a:lnTo>
                <a:lnTo>
                  <a:pt x="18139" y="4926193"/>
                </a:lnTo>
                <a:cubicBezTo>
                  <a:pt x="6459" y="4898575"/>
                  <a:pt x="0" y="4868198"/>
                  <a:pt x="0" y="4836293"/>
                </a:cubicBezTo>
                <a:lnTo>
                  <a:pt x="0" y="2067239"/>
                </a:lnTo>
                <a:cubicBezTo>
                  <a:pt x="0" y="1939856"/>
                  <a:pt x="103336" y="1836681"/>
                  <a:pt x="230826" y="1836681"/>
                </a:cubicBezTo>
                <a:lnTo>
                  <a:pt x="576793" y="1836681"/>
                </a:lnTo>
                <a:lnTo>
                  <a:pt x="576793" y="1355821"/>
                </a:lnTo>
                <a:cubicBezTo>
                  <a:pt x="576794" y="695697"/>
                  <a:pt x="1051772" y="145517"/>
                  <a:pt x="1682481" y="18286"/>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84" name="Google Shape;1384;p151"/>
          <p:cNvSpPr txBox="1"/>
          <p:nvPr>
            <p:ph idx="1" type="body"/>
          </p:nvPr>
        </p:nvSpPr>
        <p:spPr>
          <a:xfrm>
            <a:off x="628652" y="2833209"/>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85" name="Google Shape;1385;p151"/>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86" name="Google Shape;1386;p15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Time">
  <p:cSld name="White Background_Time">
    <p:bg>
      <p:bgPr>
        <a:solidFill>
          <a:schemeClr val="lt1"/>
        </a:solidFill>
      </p:bgPr>
    </p:bg>
    <p:spTree>
      <p:nvGrpSpPr>
        <p:cNvPr id="1387" name="Shape 1387"/>
        <p:cNvGrpSpPr/>
        <p:nvPr/>
      </p:nvGrpSpPr>
      <p:grpSpPr>
        <a:xfrm>
          <a:off x="0" y="0"/>
          <a:ext cx="0" cy="0"/>
          <a:chOff x="0" y="0"/>
          <a:chExt cx="0" cy="0"/>
        </a:xfrm>
      </p:grpSpPr>
      <p:sp>
        <p:nvSpPr>
          <p:cNvPr id="1388" name="Google Shape;1388;p152"/>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89" name="Google Shape;1389;p152"/>
          <p:cNvSpPr/>
          <p:nvPr/>
        </p:nvSpPr>
        <p:spPr>
          <a:xfrm rot="-484266">
            <a:off x="4918761" y="12582"/>
            <a:ext cx="4506138" cy="5246794"/>
          </a:xfrm>
          <a:custGeom>
            <a:rect b="b" l="l" r="r" t="t"/>
            <a:pathLst>
              <a:path extrusionOk="0" h="5246794" w="4506138">
                <a:moveTo>
                  <a:pt x="2673170" y="2431775"/>
                </a:moveTo>
                <a:cubicBezTo>
                  <a:pt x="2660170" y="2429107"/>
                  <a:pt x="2646716" y="2427704"/>
                  <a:pt x="2632942" y="2427704"/>
                </a:cubicBezTo>
                <a:cubicBezTo>
                  <a:pt x="2522748" y="2427704"/>
                  <a:pt x="2433033" y="2517419"/>
                  <a:pt x="2433033" y="2627613"/>
                </a:cubicBezTo>
                <a:cubicBezTo>
                  <a:pt x="2433033" y="2737806"/>
                  <a:pt x="2522748" y="2827521"/>
                  <a:pt x="2632942" y="2827522"/>
                </a:cubicBezTo>
                <a:cubicBezTo>
                  <a:pt x="2743135" y="2827521"/>
                  <a:pt x="2832850" y="2737806"/>
                  <a:pt x="2832850" y="2627613"/>
                </a:cubicBezTo>
                <a:cubicBezTo>
                  <a:pt x="2832850" y="2531193"/>
                  <a:pt x="2764163" y="2450453"/>
                  <a:pt x="2673170" y="2431775"/>
                </a:cubicBezTo>
                <a:close/>
                <a:moveTo>
                  <a:pt x="4260275" y="2515470"/>
                </a:moveTo>
                <a:lnTo>
                  <a:pt x="4228469" y="2739757"/>
                </a:lnTo>
                <a:lnTo>
                  <a:pt x="4128112" y="2739757"/>
                </a:lnTo>
                <a:cubicBezTo>
                  <a:pt x="4066188" y="2739756"/>
                  <a:pt x="4015967" y="2689536"/>
                  <a:pt x="4015967" y="2627613"/>
                </a:cubicBezTo>
                <a:cubicBezTo>
                  <a:pt x="4015968" y="2565690"/>
                  <a:pt x="4066188" y="2515470"/>
                  <a:pt x="4128111" y="2515470"/>
                </a:cubicBezTo>
                <a:close/>
                <a:moveTo>
                  <a:pt x="1719244" y="1195890"/>
                </a:moveTo>
                <a:cubicBezTo>
                  <a:pt x="1747250" y="1202472"/>
                  <a:pt x="1772726" y="1219720"/>
                  <a:pt x="1788938" y="1246051"/>
                </a:cubicBezTo>
                <a:lnTo>
                  <a:pt x="2418162" y="2263633"/>
                </a:lnTo>
                <a:cubicBezTo>
                  <a:pt x="2481304" y="2226089"/>
                  <a:pt x="2554197" y="2203173"/>
                  <a:pt x="2632942" y="2203173"/>
                </a:cubicBezTo>
                <a:cubicBezTo>
                  <a:pt x="2734603" y="2203173"/>
                  <a:pt x="2826755" y="2240717"/>
                  <a:pt x="2899893" y="2300446"/>
                </a:cubicBezTo>
                <a:lnTo>
                  <a:pt x="3478897" y="1653913"/>
                </a:lnTo>
                <a:cubicBezTo>
                  <a:pt x="3520340" y="1607592"/>
                  <a:pt x="3591284" y="1603691"/>
                  <a:pt x="3637360" y="1645136"/>
                </a:cubicBezTo>
                <a:cubicBezTo>
                  <a:pt x="3683438" y="1686337"/>
                  <a:pt x="3687337" y="1757280"/>
                  <a:pt x="3646137" y="1803600"/>
                </a:cubicBezTo>
                <a:lnTo>
                  <a:pt x="3032271" y="2489139"/>
                </a:lnTo>
                <a:cubicBezTo>
                  <a:pt x="3047386" y="2532778"/>
                  <a:pt x="3057382" y="2578855"/>
                  <a:pt x="3057381" y="2627613"/>
                </a:cubicBezTo>
                <a:cubicBezTo>
                  <a:pt x="3057381" y="2861652"/>
                  <a:pt x="2866981" y="3052053"/>
                  <a:pt x="2632942" y="3052053"/>
                </a:cubicBezTo>
                <a:cubicBezTo>
                  <a:pt x="2398903" y="3052053"/>
                  <a:pt x="2208502" y="2861652"/>
                  <a:pt x="2208502" y="2627613"/>
                </a:cubicBezTo>
                <a:cubicBezTo>
                  <a:pt x="2208502" y="2556913"/>
                  <a:pt x="2227762" y="2491090"/>
                  <a:pt x="2258479" y="2432336"/>
                </a:cubicBezTo>
                <a:lnTo>
                  <a:pt x="1598050" y="1364289"/>
                </a:lnTo>
                <a:cubicBezTo>
                  <a:pt x="1565381" y="1311385"/>
                  <a:pt x="1581715" y="1242393"/>
                  <a:pt x="1634374" y="1209726"/>
                </a:cubicBezTo>
                <a:cubicBezTo>
                  <a:pt x="1660704" y="1193391"/>
                  <a:pt x="1691239" y="1189308"/>
                  <a:pt x="1719244" y="1195890"/>
                </a:cubicBezTo>
                <a:close/>
                <a:moveTo>
                  <a:pt x="2844425" y="567078"/>
                </a:moveTo>
                <a:cubicBezTo>
                  <a:pt x="3465989" y="630389"/>
                  <a:pt x="4007104" y="969636"/>
                  <a:pt x="4342973" y="1460021"/>
                </a:cubicBezTo>
                <a:lnTo>
                  <a:pt x="4397623" y="1546909"/>
                </a:lnTo>
                <a:lnTo>
                  <a:pt x="4342247" y="1937410"/>
                </a:lnTo>
                <a:lnTo>
                  <a:pt x="4327728" y="1899308"/>
                </a:lnTo>
                <a:cubicBezTo>
                  <a:pt x="4080987" y="1326556"/>
                  <a:pt x="3552425" y="903467"/>
                  <a:pt x="2916956" y="804957"/>
                </a:cubicBezTo>
                <a:cubicBezTo>
                  <a:pt x="2860469" y="796201"/>
                  <a:pt x="2803139" y="790009"/>
                  <a:pt x="2745086" y="786504"/>
                </a:cubicBezTo>
                <a:lnTo>
                  <a:pt x="2745086" y="1132443"/>
                </a:lnTo>
                <a:cubicBezTo>
                  <a:pt x="2745085" y="1194367"/>
                  <a:pt x="2694865" y="1244587"/>
                  <a:pt x="2632942" y="1244587"/>
                </a:cubicBezTo>
                <a:cubicBezTo>
                  <a:pt x="2571019" y="1244587"/>
                  <a:pt x="2520797" y="1194366"/>
                  <a:pt x="2520798" y="1132443"/>
                </a:cubicBezTo>
                <a:lnTo>
                  <a:pt x="2520798" y="786504"/>
                </a:lnTo>
                <a:cubicBezTo>
                  <a:pt x="1591955" y="842576"/>
                  <a:pt x="847905" y="1586626"/>
                  <a:pt x="791833" y="2515470"/>
                </a:cubicBezTo>
                <a:lnTo>
                  <a:pt x="1137773" y="2515470"/>
                </a:lnTo>
                <a:cubicBezTo>
                  <a:pt x="1199695" y="2515470"/>
                  <a:pt x="1249916" y="2565690"/>
                  <a:pt x="1249916" y="2627613"/>
                </a:cubicBezTo>
                <a:cubicBezTo>
                  <a:pt x="1249916" y="2689536"/>
                  <a:pt x="1199696" y="2739756"/>
                  <a:pt x="1137772" y="2739756"/>
                </a:cubicBezTo>
                <a:lnTo>
                  <a:pt x="791833" y="2739756"/>
                </a:lnTo>
                <a:cubicBezTo>
                  <a:pt x="847905" y="3668600"/>
                  <a:pt x="1591955" y="4412650"/>
                  <a:pt x="2520798" y="4468966"/>
                </a:cubicBezTo>
                <a:lnTo>
                  <a:pt x="2520798" y="4122783"/>
                </a:lnTo>
                <a:cubicBezTo>
                  <a:pt x="2520798" y="4060859"/>
                  <a:pt x="2571019" y="4010639"/>
                  <a:pt x="2632942" y="4010639"/>
                </a:cubicBezTo>
                <a:cubicBezTo>
                  <a:pt x="2694865" y="4010639"/>
                  <a:pt x="2745086" y="4060859"/>
                  <a:pt x="2745085" y="4122783"/>
                </a:cubicBezTo>
                <a:lnTo>
                  <a:pt x="2745085" y="4468965"/>
                </a:lnTo>
                <a:cubicBezTo>
                  <a:pt x="3267560" y="4437288"/>
                  <a:pt x="3731564" y="4188007"/>
                  <a:pt x="4047544" y="3810635"/>
                </a:cubicBezTo>
                <a:lnTo>
                  <a:pt x="4083230" y="3763966"/>
                </a:lnTo>
                <a:lnTo>
                  <a:pt x="4027367" y="4157900"/>
                </a:lnTo>
                <a:lnTo>
                  <a:pt x="4024904" y="4160306"/>
                </a:lnTo>
                <a:cubicBezTo>
                  <a:pt x="3656899" y="4494907"/>
                  <a:pt x="3168330" y="4699105"/>
                  <a:pt x="2632942" y="4699105"/>
                </a:cubicBezTo>
                <a:cubicBezTo>
                  <a:pt x="1490782" y="4699105"/>
                  <a:pt x="561694" y="3769773"/>
                  <a:pt x="561694" y="2627613"/>
                </a:cubicBezTo>
                <a:cubicBezTo>
                  <a:pt x="561694" y="1485453"/>
                  <a:pt x="1490782" y="556365"/>
                  <a:pt x="2632942" y="556365"/>
                </a:cubicBezTo>
                <a:cubicBezTo>
                  <a:pt x="2704327" y="556365"/>
                  <a:pt x="2774879" y="559995"/>
                  <a:pt x="2844425" y="567078"/>
                </a:cubicBezTo>
                <a:close/>
                <a:moveTo>
                  <a:pt x="3482143" y="135337"/>
                </a:moveTo>
                <a:lnTo>
                  <a:pt x="3612321" y="183545"/>
                </a:lnTo>
                <a:cubicBezTo>
                  <a:pt x="3919549" y="307102"/>
                  <a:pt x="4198293" y="486986"/>
                  <a:pt x="4435696" y="710340"/>
                </a:cubicBezTo>
                <a:lnTo>
                  <a:pt x="4506138" y="781677"/>
                </a:lnTo>
                <a:lnTo>
                  <a:pt x="4464744" y="1073583"/>
                </a:lnTo>
                <a:lnTo>
                  <a:pt x="4375517" y="966803"/>
                </a:lnTo>
                <a:cubicBezTo>
                  <a:pt x="3936581" y="506469"/>
                  <a:pt x="3317655" y="219202"/>
                  <a:pt x="2632942" y="219202"/>
                </a:cubicBezTo>
                <a:cubicBezTo>
                  <a:pt x="1304770" y="219203"/>
                  <a:pt x="224532" y="1299684"/>
                  <a:pt x="224531" y="2627613"/>
                </a:cubicBezTo>
                <a:cubicBezTo>
                  <a:pt x="224531" y="3955785"/>
                  <a:pt x="1304768" y="5036023"/>
                  <a:pt x="2632942" y="5036024"/>
                </a:cubicBezTo>
                <a:cubicBezTo>
                  <a:pt x="3047920" y="5036024"/>
                  <a:pt x="3438733" y="4930532"/>
                  <a:pt x="3779958" y="4744947"/>
                </a:cubicBezTo>
                <a:lnTo>
                  <a:pt x="3959612" y="4635700"/>
                </a:lnTo>
                <a:lnTo>
                  <a:pt x="3919524" y="4918394"/>
                </a:lnTo>
                <a:lnTo>
                  <a:pt x="3744536" y="5014230"/>
                </a:lnTo>
                <a:cubicBezTo>
                  <a:pt x="3541803" y="5109037"/>
                  <a:pt x="3325084" y="5178752"/>
                  <a:pt x="3098402" y="5219356"/>
                </a:cubicBezTo>
                <a:lnTo>
                  <a:pt x="2893306" y="5246794"/>
                </a:lnTo>
                <a:lnTo>
                  <a:pt x="1659621" y="5071849"/>
                </a:lnTo>
                <a:lnTo>
                  <a:pt x="1609077" y="5053314"/>
                </a:lnTo>
                <a:cubicBezTo>
                  <a:pt x="664406" y="4653058"/>
                  <a:pt x="0" y="3716444"/>
                  <a:pt x="0" y="2627613"/>
                </a:cubicBezTo>
                <a:cubicBezTo>
                  <a:pt x="0" y="1266574"/>
                  <a:pt x="1038135" y="143374"/>
                  <a:pt x="2364128" y="8291"/>
                </a:cubicBezTo>
                <a:lnTo>
                  <a:pt x="2527764"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90" name="Google Shape;1390;p152"/>
          <p:cNvSpPr txBox="1"/>
          <p:nvPr>
            <p:ph idx="1" type="body"/>
          </p:nvPr>
        </p:nvSpPr>
        <p:spPr>
          <a:xfrm>
            <a:off x="628652" y="283320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91" name="Google Shape;1391;p152"/>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92" name="Google Shape;1392;p15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Time">
  <p:cSld name="Blue Background_Time">
    <p:bg>
      <p:bgPr>
        <a:solidFill>
          <a:schemeClr val="dk2"/>
        </a:solidFill>
      </p:bgPr>
    </p:bg>
    <p:spTree>
      <p:nvGrpSpPr>
        <p:cNvPr id="1393" name="Shape 1393"/>
        <p:cNvGrpSpPr/>
        <p:nvPr/>
      </p:nvGrpSpPr>
      <p:grpSpPr>
        <a:xfrm>
          <a:off x="0" y="0"/>
          <a:ext cx="0" cy="0"/>
          <a:chOff x="0" y="0"/>
          <a:chExt cx="0" cy="0"/>
        </a:xfrm>
      </p:grpSpPr>
      <p:sp>
        <p:nvSpPr>
          <p:cNvPr id="1394" name="Google Shape;1394;p153"/>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395" name="Google Shape;1395;p153"/>
          <p:cNvSpPr/>
          <p:nvPr/>
        </p:nvSpPr>
        <p:spPr>
          <a:xfrm rot="-484266">
            <a:off x="4918761" y="12582"/>
            <a:ext cx="4506138" cy="5246794"/>
          </a:xfrm>
          <a:custGeom>
            <a:rect b="b" l="l" r="r" t="t"/>
            <a:pathLst>
              <a:path extrusionOk="0" h="5246794" w="4506138">
                <a:moveTo>
                  <a:pt x="2673170" y="2431775"/>
                </a:moveTo>
                <a:cubicBezTo>
                  <a:pt x="2660170" y="2429107"/>
                  <a:pt x="2646716" y="2427704"/>
                  <a:pt x="2632942" y="2427704"/>
                </a:cubicBezTo>
                <a:cubicBezTo>
                  <a:pt x="2522748" y="2427704"/>
                  <a:pt x="2433033" y="2517419"/>
                  <a:pt x="2433033" y="2627613"/>
                </a:cubicBezTo>
                <a:cubicBezTo>
                  <a:pt x="2433033" y="2737806"/>
                  <a:pt x="2522748" y="2827521"/>
                  <a:pt x="2632942" y="2827522"/>
                </a:cubicBezTo>
                <a:cubicBezTo>
                  <a:pt x="2743135" y="2827521"/>
                  <a:pt x="2832850" y="2737806"/>
                  <a:pt x="2832850" y="2627613"/>
                </a:cubicBezTo>
                <a:cubicBezTo>
                  <a:pt x="2832850" y="2531193"/>
                  <a:pt x="2764163" y="2450453"/>
                  <a:pt x="2673170" y="2431775"/>
                </a:cubicBezTo>
                <a:close/>
                <a:moveTo>
                  <a:pt x="4260275" y="2515470"/>
                </a:moveTo>
                <a:lnTo>
                  <a:pt x="4228469" y="2739757"/>
                </a:lnTo>
                <a:lnTo>
                  <a:pt x="4128112" y="2739757"/>
                </a:lnTo>
                <a:cubicBezTo>
                  <a:pt x="4066188" y="2739756"/>
                  <a:pt x="4015967" y="2689536"/>
                  <a:pt x="4015967" y="2627613"/>
                </a:cubicBezTo>
                <a:cubicBezTo>
                  <a:pt x="4015968" y="2565690"/>
                  <a:pt x="4066188" y="2515470"/>
                  <a:pt x="4128111" y="2515470"/>
                </a:cubicBezTo>
                <a:close/>
                <a:moveTo>
                  <a:pt x="1719244" y="1195890"/>
                </a:moveTo>
                <a:cubicBezTo>
                  <a:pt x="1747250" y="1202472"/>
                  <a:pt x="1772726" y="1219720"/>
                  <a:pt x="1788938" y="1246051"/>
                </a:cubicBezTo>
                <a:lnTo>
                  <a:pt x="2418162" y="2263633"/>
                </a:lnTo>
                <a:cubicBezTo>
                  <a:pt x="2481304" y="2226089"/>
                  <a:pt x="2554197" y="2203173"/>
                  <a:pt x="2632942" y="2203173"/>
                </a:cubicBezTo>
                <a:cubicBezTo>
                  <a:pt x="2734603" y="2203173"/>
                  <a:pt x="2826755" y="2240717"/>
                  <a:pt x="2899893" y="2300446"/>
                </a:cubicBezTo>
                <a:lnTo>
                  <a:pt x="3478897" y="1653913"/>
                </a:lnTo>
                <a:cubicBezTo>
                  <a:pt x="3520340" y="1607592"/>
                  <a:pt x="3591284" y="1603691"/>
                  <a:pt x="3637360" y="1645136"/>
                </a:cubicBezTo>
                <a:cubicBezTo>
                  <a:pt x="3683438" y="1686337"/>
                  <a:pt x="3687337" y="1757280"/>
                  <a:pt x="3646137" y="1803600"/>
                </a:cubicBezTo>
                <a:lnTo>
                  <a:pt x="3032271" y="2489139"/>
                </a:lnTo>
                <a:cubicBezTo>
                  <a:pt x="3047386" y="2532778"/>
                  <a:pt x="3057382" y="2578855"/>
                  <a:pt x="3057381" y="2627613"/>
                </a:cubicBezTo>
                <a:cubicBezTo>
                  <a:pt x="3057381" y="2861652"/>
                  <a:pt x="2866981" y="3052053"/>
                  <a:pt x="2632942" y="3052053"/>
                </a:cubicBezTo>
                <a:cubicBezTo>
                  <a:pt x="2398903" y="3052053"/>
                  <a:pt x="2208502" y="2861652"/>
                  <a:pt x="2208502" y="2627613"/>
                </a:cubicBezTo>
                <a:cubicBezTo>
                  <a:pt x="2208502" y="2556913"/>
                  <a:pt x="2227762" y="2491090"/>
                  <a:pt x="2258479" y="2432336"/>
                </a:cubicBezTo>
                <a:lnTo>
                  <a:pt x="1598050" y="1364289"/>
                </a:lnTo>
                <a:cubicBezTo>
                  <a:pt x="1565381" y="1311385"/>
                  <a:pt x="1581715" y="1242393"/>
                  <a:pt x="1634374" y="1209726"/>
                </a:cubicBezTo>
                <a:cubicBezTo>
                  <a:pt x="1660704" y="1193391"/>
                  <a:pt x="1691239" y="1189308"/>
                  <a:pt x="1719244" y="1195890"/>
                </a:cubicBezTo>
                <a:close/>
                <a:moveTo>
                  <a:pt x="2844425" y="567078"/>
                </a:moveTo>
                <a:cubicBezTo>
                  <a:pt x="3465989" y="630389"/>
                  <a:pt x="4007104" y="969636"/>
                  <a:pt x="4342973" y="1460021"/>
                </a:cubicBezTo>
                <a:lnTo>
                  <a:pt x="4397623" y="1546909"/>
                </a:lnTo>
                <a:lnTo>
                  <a:pt x="4342247" y="1937410"/>
                </a:lnTo>
                <a:lnTo>
                  <a:pt x="4327728" y="1899308"/>
                </a:lnTo>
                <a:cubicBezTo>
                  <a:pt x="4080987" y="1326556"/>
                  <a:pt x="3552425" y="903467"/>
                  <a:pt x="2916956" y="804957"/>
                </a:cubicBezTo>
                <a:cubicBezTo>
                  <a:pt x="2860469" y="796201"/>
                  <a:pt x="2803139" y="790009"/>
                  <a:pt x="2745086" y="786504"/>
                </a:cubicBezTo>
                <a:lnTo>
                  <a:pt x="2745086" y="1132443"/>
                </a:lnTo>
                <a:cubicBezTo>
                  <a:pt x="2745085" y="1194367"/>
                  <a:pt x="2694865" y="1244587"/>
                  <a:pt x="2632942" y="1244587"/>
                </a:cubicBezTo>
                <a:cubicBezTo>
                  <a:pt x="2571019" y="1244587"/>
                  <a:pt x="2520797" y="1194366"/>
                  <a:pt x="2520798" y="1132443"/>
                </a:cubicBezTo>
                <a:lnTo>
                  <a:pt x="2520798" y="786504"/>
                </a:lnTo>
                <a:cubicBezTo>
                  <a:pt x="1591955" y="842576"/>
                  <a:pt x="847905" y="1586626"/>
                  <a:pt x="791833" y="2515470"/>
                </a:cubicBezTo>
                <a:lnTo>
                  <a:pt x="1137773" y="2515470"/>
                </a:lnTo>
                <a:cubicBezTo>
                  <a:pt x="1199695" y="2515470"/>
                  <a:pt x="1249916" y="2565690"/>
                  <a:pt x="1249916" y="2627613"/>
                </a:cubicBezTo>
                <a:cubicBezTo>
                  <a:pt x="1249916" y="2689536"/>
                  <a:pt x="1199696" y="2739756"/>
                  <a:pt x="1137772" y="2739756"/>
                </a:cubicBezTo>
                <a:lnTo>
                  <a:pt x="791833" y="2739756"/>
                </a:lnTo>
                <a:cubicBezTo>
                  <a:pt x="847905" y="3668600"/>
                  <a:pt x="1591955" y="4412650"/>
                  <a:pt x="2520798" y="4468966"/>
                </a:cubicBezTo>
                <a:lnTo>
                  <a:pt x="2520798" y="4122783"/>
                </a:lnTo>
                <a:cubicBezTo>
                  <a:pt x="2520798" y="4060859"/>
                  <a:pt x="2571019" y="4010639"/>
                  <a:pt x="2632942" y="4010639"/>
                </a:cubicBezTo>
                <a:cubicBezTo>
                  <a:pt x="2694865" y="4010639"/>
                  <a:pt x="2745086" y="4060859"/>
                  <a:pt x="2745085" y="4122783"/>
                </a:cubicBezTo>
                <a:lnTo>
                  <a:pt x="2745085" y="4468965"/>
                </a:lnTo>
                <a:cubicBezTo>
                  <a:pt x="3267560" y="4437288"/>
                  <a:pt x="3731564" y="4188007"/>
                  <a:pt x="4047544" y="3810635"/>
                </a:cubicBezTo>
                <a:lnTo>
                  <a:pt x="4083230" y="3763966"/>
                </a:lnTo>
                <a:lnTo>
                  <a:pt x="4027367" y="4157900"/>
                </a:lnTo>
                <a:lnTo>
                  <a:pt x="4024904" y="4160306"/>
                </a:lnTo>
                <a:cubicBezTo>
                  <a:pt x="3656899" y="4494907"/>
                  <a:pt x="3168330" y="4699105"/>
                  <a:pt x="2632942" y="4699105"/>
                </a:cubicBezTo>
                <a:cubicBezTo>
                  <a:pt x="1490782" y="4699105"/>
                  <a:pt x="561694" y="3769773"/>
                  <a:pt x="561694" y="2627613"/>
                </a:cubicBezTo>
                <a:cubicBezTo>
                  <a:pt x="561694" y="1485453"/>
                  <a:pt x="1490782" y="556365"/>
                  <a:pt x="2632942" y="556365"/>
                </a:cubicBezTo>
                <a:cubicBezTo>
                  <a:pt x="2704327" y="556365"/>
                  <a:pt x="2774879" y="559995"/>
                  <a:pt x="2844425" y="567078"/>
                </a:cubicBezTo>
                <a:close/>
                <a:moveTo>
                  <a:pt x="3482143" y="135337"/>
                </a:moveTo>
                <a:lnTo>
                  <a:pt x="3612321" y="183545"/>
                </a:lnTo>
                <a:cubicBezTo>
                  <a:pt x="3919549" y="307102"/>
                  <a:pt x="4198293" y="486986"/>
                  <a:pt x="4435696" y="710340"/>
                </a:cubicBezTo>
                <a:lnTo>
                  <a:pt x="4506138" y="781677"/>
                </a:lnTo>
                <a:lnTo>
                  <a:pt x="4464744" y="1073583"/>
                </a:lnTo>
                <a:lnTo>
                  <a:pt x="4375517" y="966803"/>
                </a:lnTo>
                <a:cubicBezTo>
                  <a:pt x="3936581" y="506469"/>
                  <a:pt x="3317655" y="219202"/>
                  <a:pt x="2632942" y="219202"/>
                </a:cubicBezTo>
                <a:cubicBezTo>
                  <a:pt x="1304770" y="219203"/>
                  <a:pt x="224532" y="1299684"/>
                  <a:pt x="224531" y="2627613"/>
                </a:cubicBezTo>
                <a:cubicBezTo>
                  <a:pt x="224531" y="3955785"/>
                  <a:pt x="1304768" y="5036023"/>
                  <a:pt x="2632942" y="5036024"/>
                </a:cubicBezTo>
                <a:cubicBezTo>
                  <a:pt x="3047920" y="5036024"/>
                  <a:pt x="3438733" y="4930532"/>
                  <a:pt x="3779958" y="4744947"/>
                </a:cubicBezTo>
                <a:lnTo>
                  <a:pt x="3959612" y="4635700"/>
                </a:lnTo>
                <a:lnTo>
                  <a:pt x="3919524" y="4918394"/>
                </a:lnTo>
                <a:lnTo>
                  <a:pt x="3744536" y="5014230"/>
                </a:lnTo>
                <a:cubicBezTo>
                  <a:pt x="3541803" y="5109037"/>
                  <a:pt x="3325084" y="5178752"/>
                  <a:pt x="3098402" y="5219356"/>
                </a:cubicBezTo>
                <a:lnTo>
                  <a:pt x="2893306" y="5246794"/>
                </a:lnTo>
                <a:lnTo>
                  <a:pt x="1659621" y="5071849"/>
                </a:lnTo>
                <a:lnTo>
                  <a:pt x="1609077" y="5053314"/>
                </a:lnTo>
                <a:cubicBezTo>
                  <a:pt x="664406" y="4653058"/>
                  <a:pt x="0" y="3716444"/>
                  <a:pt x="0" y="2627613"/>
                </a:cubicBezTo>
                <a:cubicBezTo>
                  <a:pt x="0" y="1266574"/>
                  <a:pt x="1038135" y="143374"/>
                  <a:pt x="2364128" y="8291"/>
                </a:cubicBezTo>
                <a:lnTo>
                  <a:pt x="2527764"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396" name="Google Shape;1396;p153"/>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97" name="Google Shape;1397;p153"/>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98" name="Google Shape;1398;p15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Rocket">
  <p:cSld name="White Background_Rocket">
    <p:bg>
      <p:bgPr>
        <a:solidFill>
          <a:schemeClr val="lt1"/>
        </a:solidFill>
      </p:bgPr>
    </p:bg>
    <p:spTree>
      <p:nvGrpSpPr>
        <p:cNvPr id="1399" name="Shape 1399"/>
        <p:cNvGrpSpPr/>
        <p:nvPr/>
      </p:nvGrpSpPr>
      <p:grpSpPr>
        <a:xfrm>
          <a:off x="0" y="0"/>
          <a:ext cx="0" cy="0"/>
          <a:chOff x="0" y="0"/>
          <a:chExt cx="0" cy="0"/>
        </a:xfrm>
      </p:grpSpPr>
      <p:sp>
        <p:nvSpPr>
          <p:cNvPr id="1400" name="Google Shape;1400;p154"/>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401" name="Google Shape;1401;p154"/>
          <p:cNvSpPr/>
          <p:nvPr/>
        </p:nvSpPr>
        <p:spPr>
          <a:xfrm rot="-3600000">
            <a:off x="5393881" y="573233"/>
            <a:ext cx="4085544" cy="4076519"/>
          </a:xfrm>
          <a:custGeom>
            <a:rect b="b" l="l" r="r" t="t"/>
            <a:pathLst>
              <a:path extrusionOk="0" h="4076519" w="4085544">
                <a:moveTo>
                  <a:pt x="1629739" y="3278341"/>
                </a:moveTo>
                <a:cubicBezTo>
                  <a:pt x="1661376" y="3316250"/>
                  <a:pt x="1656339" y="3372910"/>
                  <a:pt x="1618253" y="3404769"/>
                </a:cubicBezTo>
                <a:lnTo>
                  <a:pt x="1079418" y="3853621"/>
                </a:lnTo>
                <a:cubicBezTo>
                  <a:pt x="1020980" y="3902216"/>
                  <a:pt x="932315" y="3860678"/>
                  <a:pt x="932316" y="3784660"/>
                </a:cubicBezTo>
                <a:lnTo>
                  <a:pt x="932315" y="3593303"/>
                </a:lnTo>
                <a:lnTo>
                  <a:pt x="271255" y="4033918"/>
                </a:lnTo>
                <a:lnTo>
                  <a:pt x="103606" y="3743542"/>
                </a:lnTo>
                <a:lnTo>
                  <a:pt x="495242" y="3156147"/>
                </a:lnTo>
                <a:cubicBezTo>
                  <a:pt x="495242" y="3156147"/>
                  <a:pt x="303808" y="3156147"/>
                  <a:pt x="303808" y="3156147"/>
                </a:cubicBezTo>
                <a:cubicBezTo>
                  <a:pt x="227638" y="3156147"/>
                  <a:pt x="186127" y="3067425"/>
                  <a:pt x="234892" y="3008949"/>
                </a:cubicBezTo>
                <a:lnTo>
                  <a:pt x="683653" y="2470368"/>
                </a:lnTo>
                <a:cubicBezTo>
                  <a:pt x="715492" y="2432258"/>
                  <a:pt x="772116" y="2427016"/>
                  <a:pt x="810201" y="2458874"/>
                </a:cubicBezTo>
                <a:cubicBezTo>
                  <a:pt x="848286" y="2490532"/>
                  <a:pt x="853324" y="2547193"/>
                  <a:pt x="821687" y="2585303"/>
                </a:cubicBezTo>
                <a:lnTo>
                  <a:pt x="495443" y="2976687"/>
                </a:lnTo>
                <a:lnTo>
                  <a:pt x="662898" y="2976687"/>
                </a:lnTo>
                <a:cubicBezTo>
                  <a:pt x="734635" y="2976687"/>
                  <a:pt x="777355" y="3056537"/>
                  <a:pt x="737658" y="3116222"/>
                </a:cubicBezTo>
                <a:lnTo>
                  <a:pt x="268343" y="3819947"/>
                </a:lnTo>
                <a:lnTo>
                  <a:pt x="972215" y="3350730"/>
                </a:lnTo>
                <a:cubicBezTo>
                  <a:pt x="1031861" y="3311007"/>
                  <a:pt x="1111860" y="3353754"/>
                  <a:pt x="1111861" y="3425539"/>
                </a:cubicBezTo>
                <a:lnTo>
                  <a:pt x="1111861" y="3592900"/>
                </a:lnTo>
                <a:lnTo>
                  <a:pt x="1503191" y="3266848"/>
                </a:lnTo>
                <a:cubicBezTo>
                  <a:pt x="1541277" y="3234988"/>
                  <a:pt x="1597901" y="3240231"/>
                  <a:pt x="1629739" y="3278341"/>
                </a:cubicBezTo>
                <a:close/>
                <a:moveTo>
                  <a:pt x="1471958" y="1364371"/>
                </a:moveTo>
                <a:lnTo>
                  <a:pt x="909344" y="1301056"/>
                </a:lnTo>
                <a:lnTo>
                  <a:pt x="180686" y="2109028"/>
                </a:lnTo>
                <a:cubicBezTo>
                  <a:pt x="550053" y="1964654"/>
                  <a:pt x="819470" y="1934609"/>
                  <a:pt x="988738" y="2019299"/>
                </a:cubicBezTo>
                <a:cubicBezTo>
                  <a:pt x="988738" y="2019299"/>
                  <a:pt x="1065513" y="1952152"/>
                  <a:pt x="1065513" y="1952152"/>
                </a:cubicBezTo>
                <a:cubicBezTo>
                  <a:pt x="1194882" y="1738817"/>
                  <a:pt x="1330699" y="1543024"/>
                  <a:pt x="1471958" y="1364371"/>
                </a:cubicBezTo>
                <a:close/>
                <a:moveTo>
                  <a:pt x="2245753" y="2109028"/>
                </a:moveTo>
                <a:cubicBezTo>
                  <a:pt x="2245753" y="2109028"/>
                  <a:pt x="1976335" y="1839839"/>
                  <a:pt x="1976335" y="1839839"/>
                </a:cubicBezTo>
                <a:lnTo>
                  <a:pt x="1033675" y="3051697"/>
                </a:lnTo>
                <a:close/>
                <a:moveTo>
                  <a:pt x="2718091" y="2615751"/>
                </a:moveTo>
                <a:cubicBezTo>
                  <a:pt x="2540158" y="2756294"/>
                  <a:pt x="2345097" y="2891595"/>
                  <a:pt x="2132706" y="3020241"/>
                </a:cubicBezTo>
                <a:lnTo>
                  <a:pt x="2066007" y="3096663"/>
                </a:lnTo>
                <a:cubicBezTo>
                  <a:pt x="2150641" y="3265839"/>
                  <a:pt x="2120817" y="3535231"/>
                  <a:pt x="1976335" y="3904636"/>
                </a:cubicBezTo>
                <a:lnTo>
                  <a:pt x="2784185" y="3276123"/>
                </a:lnTo>
                <a:close/>
                <a:moveTo>
                  <a:pt x="3040883" y="1120329"/>
                </a:moveTo>
                <a:cubicBezTo>
                  <a:pt x="2992509" y="1048721"/>
                  <a:pt x="2910583" y="1001619"/>
                  <a:pt x="2817636" y="1001620"/>
                </a:cubicBezTo>
                <a:cubicBezTo>
                  <a:pt x="2668923" y="1001620"/>
                  <a:pt x="2548219" y="1122201"/>
                  <a:pt x="2548219" y="1270810"/>
                </a:cubicBezTo>
                <a:cubicBezTo>
                  <a:pt x="2548219" y="1419620"/>
                  <a:pt x="2668923" y="1540201"/>
                  <a:pt x="2817636" y="1540201"/>
                </a:cubicBezTo>
                <a:cubicBezTo>
                  <a:pt x="2966350" y="1540201"/>
                  <a:pt x="3086853" y="1419620"/>
                  <a:pt x="3086853" y="1270810"/>
                </a:cubicBezTo>
                <a:cubicBezTo>
                  <a:pt x="3086853" y="1215081"/>
                  <a:pt x="3069907" y="1163294"/>
                  <a:pt x="3040883" y="1120329"/>
                </a:cubicBezTo>
                <a:close/>
                <a:moveTo>
                  <a:pt x="3189760" y="1019887"/>
                </a:moveTo>
                <a:cubicBezTo>
                  <a:pt x="3238145" y="1091526"/>
                  <a:pt x="3266398" y="1177879"/>
                  <a:pt x="3266398" y="1270810"/>
                </a:cubicBezTo>
                <a:cubicBezTo>
                  <a:pt x="3266398" y="1518827"/>
                  <a:pt x="3065493" y="1719863"/>
                  <a:pt x="2817636" y="1719863"/>
                </a:cubicBezTo>
                <a:cubicBezTo>
                  <a:pt x="2569579" y="1719863"/>
                  <a:pt x="2368674" y="1518827"/>
                  <a:pt x="2368674" y="1270810"/>
                </a:cubicBezTo>
                <a:cubicBezTo>
                  <a:pt x="2368674" y="1022994"/>
                  <a:pt x="2569579" y="821958"/>
                  <a:pt x="2817636" y="821958"/>
                </a:cubicBezTo>
                <a:cubicBezTo>
                  <a:pt x="2972547" y="821958"/>
                  <a:pt x="3109116" y="900487"/>
                  <a:pt x="3189760" y="1019887"/>
                </a:cubicBezTo>
                <a:close/>
                <a:moveTo>
                  <a:pt x="3861656" y="223893"/>
                </a:moveTo>
                <a:cubicBezTo>
                  <a:pt x="3703068" y="65202"/>
                  <a:pt x="2203033" y="239016"/>
                  <a:pt x="1078611" y="2288690"/>
                </a:cubicBezTo>
                <a:lnTo>
                  <a:pt x="1259164" y="2469360"/>
                </a:lnTo>
                <a:lnTo>
                  <a:pt x="1834674" y="1729541"/>
                </a:lnTo>
                <a:cubicBezTo>
                  <a:pt x="1900971" y="1644248"/>
                  <a:pt x="2026914" y="1636383"/>
                  <a:pt x="2103286" y="1712805"/>
                </a:cubicBezTo>
                <a:lnTo>
                  <a:pt x="2372704" y="1982197"/>
                </a:lnTo>
                <a:cubicBezTo>
                  <a:pt x="2449076" y="2058619"/>
                  <a:pt x="2441217" y="2184644"/>
                  <a:pt x="2355979" y="2250782"/>
                </a:cubicBezTo>
                <a:cubicBezTo>
                  <a:pt x="2355979" y="2250782"/>
                  <a:pt x="1616238" y="2826263"/>
                  <a:pt x="1616238" y="2826263"/>
                </a:cubicBezTo>
                <a:lnTo>
                  <a:pt x="1796790" y="3006933"/>
                </a:lnTo>
                <a:cubicBezTo>
                  <a:pt x="3846543" y="1882586"/>
                  <a:pt x="4020446" y="382584"/>
                  <a:pt x="3861656" y="223893"/>
                </a:cubicBezTo>
                <a:close/>
                <a:moveTo>
                  <a:pt x="4082430" y="348067"/>
                </a:moveTo>
                <a:lnTo>
                  <a:pt x="4083573" y="358101"/>
                </a:lnTo>
                <a:cubicBezTo>
                  <a:pt x="4100737" y="609699"/>
                  <a:pt x="4005345" y="975356"/>
                  <a:pt x="3816518" y="1336343"/>
                </a:cubicBezTo>
                <a:cubicBezTo>
                  <a:pt x="3607956" y="1735591"/>
                  <a:pt x="3298438" y="2122135"/>
                  <a:pt x="2884941" y="2478232"/>
                </a:cubicBezTo>
                <a:lnTo>
                  <a:pt x="2962925" y="3258379"/>
                </a:lnTo>
                <a:cubicBezTo>
                  <a:pt x="2968970" y="3319677"/>
                  <a:pt x="2943177" y="3379968"/>
                  <a:pt x="2894411" y="3417876"/>
                </a:cubicBezTo>
                <a:lnTo>
                  <a:pt x="2395233" y="3806240"/>
                </a:lnTo>
                <a:lnTo>
                  <a:pt x="1927097" y="4076519"/>
                </a:lnTo>
                <a:lnTo>
                  <a:pt x="1917915" y="4074802"/>
                </a:lnTo>
                <a:cubicBezTo>
                  <a:pt x="1830021" y="4043469"/>
                  <a:pt x="1767521" y="3945342"/>
                  <a:pt x="1809083" y="3839103"/>
                </a:cubicBezTo>
                <a:cubicBezTo>
                  <a:pt x="1936638" y="3512849"/>
                  <a:pt x="1961625" y="3289230"/>
                  <a:pt x="1905404" y="3176916"/>
                </a:cubicBezTo>
                <a:cubicBezTo>
                  <a:pt x="1902180" y="3170262"/>
                  <a:pt x="1899359" y="3163608"/>
                  <a:pt x="1896941" y="3156752"/>
                </a:cubicBezTo>
                <a:cubicBezTo>
                  <a:pt x="1892306" y="3159373"/>
                  <a:pt x="1887671" y="3161793"/>
                  <a:pt x="1883238" y="3164213"/>
                </a:cubicBezTo>
                <a:cubicBezTo>
                  <a:pt x="1813113" y="3202726"/>
                  <a:pt x="1726262" y="3190224"/>
                  <a:pt x="1669840" y="3133765"/>
                </a:cubicBezTo>
                <a:cubicBezTo>
                  <a:pt x="1669840" y="3133765"/>
                  <a:pt x="1473368" y="2937367"/>
                  <a:pt x="1473368" y="2937367"/>
                </a:cubicBezTo>
                <a:lnTo>
                  <a:pt x="1143900" y="3193451"/>
                </a:lnTo>
                <a:cubicBezTo>
                  <a:pt x="977051" y="3323307"/>
                  <a:pt x="762242" y="3108358"/>
                  <a:pt x="892014" y="2941602"/>
                </a:cubicBezTo>
                <a:lnTo>
                  <a:pt x="1148132" y="2612121"/>
                </a:lnTo>
                <a:lnTo>
                  <a:pt x="951661" y="2415723"/>
                </a:lnTo>
                <a:cubicBezTo>
                  <a:pt x="895238" y="2359264"/>
                  <a:pt x="882744" y="2272357"/>
                  <a:pt x="921233" y="2202388"/>
                </a:cubicBezTo>
                <a:cubicBezTo>
                  <a:pt x="923651" y="2197750"/>
                  <a:pt x="926270" y="2193112"/>
                  <a:pt x="928689" y="2188475"/>
                </a:cubicBezTo>
                <a:cubicBezTo>
                  <a:pt x="921837" y="2186055"/>
                  <a:pt x="914986" y="2183232"/>
                  <a:pt x="908336" y="2179805"/>
                </a:cubicBezTo>
                <a:cubicBezTo>
                  <a:pt x="796095" y="2123748"/>
                  <a:pt x="572420" y="2148550"/>
                  <a:pt x="246176" y="2276390"/>
                </a:cubicBezTo>
                <a:cubicBezTo>
                  <a:pt x="69655" y="2345351"/>
                  <a:pt x="-79463" y="2129394"/>
                  <a:pt x="47287" y="1988851"/>
                </a:cubicBezTo>
                <a:lnTo>
                  <a:pt x="776146" y="1180878"/>
                </a:lnTo>
                <a:cubicBezTo>
                  <a:pt x="814836" y="1137929"/>
                  <a:pt x="872064" y="1116151"/>
                  <a:pt x="929494" y="1122604"/>
                </a:cubicBezTo>
                <a:lnTo>
                  <a:pt x="1608581" y="1199026"/>
                </a:lnTo>
                <a:cubicBezTo>
                  <a:pt x="1964446" y="786268"/>
                  <a:pt x="2350336" y="477355"/>
                  <a:pt x="2749123" y="269060"/>
                </a:cubicBezTo>
                <a:cubicBezTo>
                  <a:pt x="3208615" y="28755"/>
                  <a:pt x="3675666" y="-60256"/>
                  <a:pt x="3905395" y="41470"/>
                </a:cubicBezTo>
                <a:lnTo>
                  <a:pt x="3905425" y="41486"/>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402" name="Google Shape;1402;p154"/>
          <p:cNvSpPr txBox="1"/>
          <p:nvPr>
            <p:ph idx="1" type="body"/>
          </p:nvPr>
        </p:nvSpPr>
        <p:spPr>
          <a:xfrm>
            <a:off x="628652" y="2833209"/>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03" name="Google Shape;1403;p154"/>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04" name="Google Shape;1404;p15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Rocket">
  <p:cSld name="Blue Background_Rocket">
    <p:bg>
      <p:bgPr>
        <a:solidFill>
          <a:schemeClr val="dk2"/>
        </a:solidFill>
      </p:bgPr>
    </p:bg>
    <p:spTree>
      <p:nvGrpSpPr>
        <p:cNvPr id="1405" name="Shape 1405"/>
        <p:cNvGrpSpPr/>
        <p:nvPr/>
      </p:nvGrpSpPr>
      <p:grpSpPr>
        <a:xfrm>
          <a:off x="0" y="0"/>
          <a:ext cx="0" cy="0"/>
          <a:chOff x="0" y="0"/>
          <a:chExt cx="0" cy="0"/>
        </a:xfrm>
      </p:grpSpPr>
      <p:sp>
        <p:nvSpPr>
          <p:cNvPr id="1406" name="Google Shape;1406;p155"/>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407" name="Google Shape;1407;p155"/>
          <p:cNvSpPr/>
          <p:nvPr/>
        </p:nvSpPr>
        <p:spPr>
          <a:xfrm rot="-3600000">
            <a:off x="5393881" y="573233"/>
            <a:ext cx="4085544" cy="4076519"/>
          </a:xfrm>
          <a:custGeom>
            <a:rect b="b" l="l" r="r" t="t"/>
            <a:pathLst>
              <a:path extrusionOk="0" h="4076519" w="4085544">
                <a:moveTo>
                  <a:pt x="1629739" y="3278341"/>
                </a:moveTo>
                <a:cubicBezTo>
                  <a:pt x="1661376" y="3316250"/>
                  <a:pt x="1656339" y="3372910"/>
                  <a:pt x="1618253" y="3404769"/>
                </a:cubicBezTo>
                <a:lnTo>
                  <a:pt x="1079418" y="3853621"/>
                </a:lnTo>
                <a:cubicBezTo>
                  <a:pt x="1020980" y="3902216"/>
                  <a:pt x="932315" y="3860678"/>
                  <a:pt x="932316" y="3784660"/>
                </a:cubicBezTo>
                <a:lnTo>
                  <a:pt x="932315" y="3593303"/>
                </a:lnTo>
                <a:lnTo>
                  <a:pt x="271255" y="4033918"/>
                </a:lnTo>
                <a:lnTo>
                  <a:pt x="103606" y="3743542"/>
                </a:lnTo>
                <a:lnTo>
                  <a:pt x="495242" y="3156147"/>
                </a:lnTo>
                <a:cubicBezTo>
                  <a:pt x="495242" y="3156147"/>
                  <a:pt x="303808" y="3156147"/>
                  <a:pt x="303808" y="3156147"/>
                </a:cubicBezTo>
                <a:cubicBezTo>
                  <a:pt x="227638" y="3156147"/>
                  <a:pt x="186127" y="3067425"/>
                  <a:pt x="234892" y="3008949"/>
                </a:cubicBezTo>
                <a:lnTo>
                  <a:pt x="683653" y="2470368"/>
                </a:lnTo>
                <a:cubicBezTo>
                  <a:pt x="715492" y="2432258"/>
                  <a:pt x="772116" y="2427016"/>
                  <a:pt x="810201" y="2458874"/>
                </a:cubicBezTo>
                <a:cubicBezTo>
                  <a:pt x="848286" y="2490532"/>
                  <a:pt x="853324" y="2547193"/>
                  <a:pt x="821687" y="2585303"/>
                </a:cubicBezTo>
                <a:lnTo>
                  <a:pt x="495443" y="2976687"/>
                </a:lnTo>
                <a:lnTo>
                  <a:pt x="662898" y="2976687"/>
                </a:lnTo>
                <a:cubicBezTo>
                  <a:pt x="734635" y="2976687"/>
                  <a:pt x="777355" y="3056537"/>
                  <a:pt x="737658" y="3116222"/>
                </a:cubicBezTo>
                <a:lnTo>
                  <a:pt x="268343" y="3819947"/>
                </a:lnTo>
                <a:lnTo>
                  <a:pt x="972215" y="3350730"/>
                </a:lnTo>
                <a:cubicBezTo>
                  <a:pt x="1031861" y="3311007"/>
                  <a:pt x="1111860" y="3353754"/>
                  <a:pt x="1111861" y="3425539"/>
                </a:cubicBezTo>
                <a:lnTo>
                  <a:pt x="1111861" y="3592900"/>
                </a:lnTo>
                <a:lnTo>
                  <a:pt x="1503191" y="3266848"/>
                </a:lnTo>
                <a:cubicBezTo>
                  <a:pt x="1541277" y="3234988"/>
                  <a:pt x="1597901" y="3240231"/>
                  <a:pt x="1629739" y="3278341"/>
                </a:cubicBezTo>
                <a:close/>
                <a:moveTo>
                  <a:pt x="1471958" y="1364371"/>
                </a:moveTo>
                <a:lnTo>
                  <a:pt x="909344" y="1301056"/>
                </a:lnTo>
                <a:lnTo>
                  <a:pt x="180686" y="2109028"/>
                </a:lnTo>
                <a:cubicBezTo>
                  <a:pt x="550053" y="1964654"/>
                  <a:pt x="819470" y="1934609"/>
                  <a:pt x="988738" y="2019299"/>
                </a:cubicBezTo>
                <a:cubicBezTo>
                  <a:pt x="988738" y="2019299"/>
                  <a:pt x="1065513" y="1952152"/>
                  <a:pt x="1065513" y="1952152"/>
                </a:cubicBezTo>
                <a:cubicBezTo>
                  <a:pt x="1194882" y="1738817"/>
                  <a:pt x="1330699" y="1543024"/>
                  <a:pt x="1471958" y="1364371"/>
                </a:cubicBezTo>
                <a:close/>
                <a:moveTo>
                  <a:pt x="2245753" y="2109028"/>
                </a:moveTo>
                <a:cubicBezTo>
                  <a:pt x="2245753" y="2109028"/>
                  <a:pt x="1976335" y="1839839"/>
                  <a:pt x="1976335" y="1839839"/>
                </a:cubicBezTo>
                <a:lnTo>
                  <a:pt x="1033675" y="3051697"/>
                </a:lnTo>
                <a:close/>
                <a:moveTo>
                  <a:pt x="2718091" y="2615751"/>
                </a:moveTo>
                <a:cubicBezTo>
                  <a:pt x="2540158" y="2756294"/>
                  <a:pt x="2345097" y="2891595"/>
                  <a:pt x="2132706" y="3020241"/>
                </a:cubicBezTo>
                <a:lnTo>
                  <a:pt x="2066007" y="3096663"/>
                </a:lnTo>
                <a:cubicBezTo>
                  <a:pt x="2150641" y="3265839"/>
                  <a:pt x="2120817" y="3535231"/>
                  <a:pt x="1976335" y="3904636"/>
                </a:cubicBezTo>
                <a:lnTo>
                  <a:pt x="2784185" y="3276123"/>
                </a:lnTo>
                <a:close/>
                <a:moveTo>
                  <a:pt x="3040883" y="1120329"/>
                </a:moveTo>
                <a:cubicBezTo>
                  <a:pt x="2992509" y="1048721"/>
                  <a:pt x="2910583" y="1001619"/>
                  <a:pt x="2817636" y="1001620"/>
                </a:cubicBezTo>
                <a:cubicBezTo>
                  <a:pt x="2668923" y="1001620"/>
                  <a:pt x="2548219" y="1122201"/>
                  <a:pt x="2548219" y="1270810"/>
                </a:cubicBezTo>
                <a:cubicBezTo>
                  <a:pt x="2548219" y="1419620"/>
                  <a:pt x="2668923" y="1540201"/>
                  <a:pt x="2817636" y="1540201"/>
                </a:cubicBezTo>
                <a:cubicBezTo>
                  <a:pt x="2966350" y="1540201"/>
                  <a:pt x="3086853" y="1419620"/>
                  <a:pt x="3086853" y="1270810"/>
                </a:cubicBezTo>
                <a:cubicBezTo>
                  <a:pt x="3086853" y="1215081"/>
                  <a:pt x="3069907" y="1163294"/>
                  <a:pt x="3040883" y="1120329"/>
                </a:cubicBezTo>
                <a:close/>
                <a:moveTo>
                  <a:pt x="3189760" y="1019887"/>
                </a:moveTo>
                <a:cubicBezTo>
                  <a:pt x="3238145" y="1091526"/>
                  <a:pt x="3266398" y="1177879"/>
                  <a:pt x="3266398" y="1270810"/>
                </a:cubicBezTo>
                <a:cubicBezTo>
                  <a:pt x="3266398" y="1518827"/>
                  <a:pt x="3065493" y="1719863"/>
                  <a:pt x="2817636" y="1719863"/>
                </a:cubicBezTo>
                <a:cubicBezTo>
                  <a:pt x="2569579" y="1719863"/>
                  <a:pt x="2368674" y="1518827"/>
                  <a:pt x="2368674" y="1270810"/>
                </a:cubicBezTo>
                <a:cubicBezTo>
                  <a:pt x="2368674" y="1022994"/>
                  <a:pt x="2569579" y="821958"/>
                  <a:pt x="2817636" y="821958"/>
                </a:cubicBezTo>
                <a:cubicBezTo>
                  <a:pt x="2972547" y="821958"/>
                  <a:pt x="3109116" y="900487"/>
                  <a:pt x="3189760" y="1019887"/>
                </a:cubicBezTo>
                <a:close/>
                <a:moveTo>
                  <a:pt x="3861656" y="223893"/>
                </a:moveTo>
                <a:cubicBezTo>
                  <a:pt x="3703068" y="65202"/>
                  <a:pt x="2203033" y="239016"/>
                  <a:pt x="1078611" y="2288690"/>
                </a:cubicBezTo>
                <a:lnTo>
                  <a:pt x="1259164" y="2469360"/>
                </a:lnTo>
                <a:lnTo>
                  <a:pt x="1834674" y="1729541"/>
                </a:lnTo>
                <a:cubicBezTo>
                  <a:pt x="1900971" y="1644248"/>
                  <a:pt x="2026914" y="1636383"/>
                  <a:pt x="2103286" y="1712805"/>
                </a:cubicBezTo>
                <a:lnTo>
                  <a:pt x="2372704" y="1982197"/>
                </a:lnTo>
                <a:cubicBezTo>
                  <a:pt x="2449076" y="2058619"/>
                  <a:pt x="2441217" y="2184644"/>
                  <a:pt x="2355979" y="2250782"/>
                </a:cubicBezTo>
                <a:cubicBezTo>
                  <a:pt x="2355979" y="2250782"/>
                  <a:pt x="1616238" y="2826263"/>
                  <a:pt x="1616238" y="2826263"/>
                </a:cubicBezTo>
                <a:lnTo>
                  <a:pt x="1796790" y="3006933"/>
                </a:lnTo>
                <a:cubicBezTo>
                  <a:pt x="3846543" y="1882586"/>
                  <a:pt x="4020446" y="382584"/>
                  <a:pt x="3861656" y="223893"/>
                </a:cubicBezTo>
                <a:close/>
                <a:moveTo>
                  <a:pt x="4082430" y="348067"/>
                </a:moveTo>
                <a:lnTo>
                  <a:pt x="4083573" y="358101"/>
                </a:lnTo>
                <a:cubicBezTo>
                  <a:pt x="4100737" y="609699"/>
                  <a:pt x="4005345" y="975356"/>
                  <a:pt x="3816518" y="1336343"/>
                </a:cubicBezTo>
                <a:cubicBezTo>
                  <a:pt x="3607956" y="1735591"/>
                  <a:pt x="3298438" y="2122135"/>
                  <a:pt x="2884941" y="2478232"/>
                </a:cubicBezTo>
                <a:lnTo>
                  <a:pt x="2962925" y="3258379"/>
                </a:lnTo>
                <a:cubicBezTo>
                  <a:pt x="2968970" y="3319677"/>
                  <a:pt x="2943177" y="3379968"/>
                  <a:pt x="2894411" y="3417876"/>
                </a:cubicBezTo>
                <a:lnTo>
                  <a:pt x="2395233" y="3806240"/>
                </a:lnTo>
                <a:lnTo>
                  <a:pt x="1927097" y="4076519"/>
                </a:lnTo>
                <a:lnTo>
                  <a:pt x="1917915" y="4074802"/>
                </a:lnTo>
                <a:cubicBezTo>
                  <a:pt x="1830021" y="4043469"/>
                  <a:pt x="1767521" y="3945342"/>
                  <a:pt x="1809083" y="3839103"/>
                </a:cubicBezTo>
                <a:cubicBezTo>
                  <a:pt x="1936638" y="3512849"/>
                  <a:pt x="1961625" y="3289230"/>
                  <a:pt x="1905404" y="3176916"/>
                </a:cubicBezTo>
                <a:cubicBezTo>
                  <a:pt x="1902180" y="3170262"/>
                  <a:pt x="1899359" y="3163608"/>
                  <a:pt x="1896941" y="3156752"/>
                </a:cubicBezTo>
                <a:cubicBezTo>
                  <a:pt x="1892306" y="3159373"/>
                  <a:pt x="1887671" y="3161793"/>
                  <a:pt x="1883238" y="3164213"/>
                </a:cubicBezTo>
                <a:cubicBezTo>
                  <a:pt x="1813113" y="3202726"/>
                  <a:pt x="1726262" y="3190224"/>
                  <a:pt x="1669840" y="3133765"/>
                </a:cubicBezTo>
                <a:cubicBezTo>
                  <a:pt x="1669840" y="3133765"/>
                  <a:pt x="1473368" y="2937367"/>
                  <a:pt x="1473368" y="2937367"/>
                </a:cubicBezTo>
                <a:lnTo>
                  <a:pt x="1143900" y="3193451"/>
                </a:lnTo>
                <a:cubicBezTo>
                  <a:pt x="977051" y="3323307"/>
                  <a:pt x="762242" y="3108358"/>
                  <a:pt x="892014" y="2941602"/>
                </a:cubicBezTo>
                <a:lnTo>
                  <a:pt x="1148132" y="2612121"/>
                </a:lnTo>
                <a:lnTo>
                  <a:pt x="951661" y="2415723"/>
                </a:lnTo>
                <a:cubicBezTo>
                  <a:pt x="895238" y="2359264"/>
                  <a:pt x="882744" y="2272357"/>
                  <a:pt x="921233" y="2202388"/>
                </a:cubicBezTo>
                <a:cubicBezTo>
                  <a:pt x="923651" y="2197750"/>
                  <a:pt x="926270" y="2193112"/>
                  <a:pt x="928689" y="2188475"/>
                </a:cubicBezTo>
                <a:cubicBezTo>
                  <a:pt x="921837" y="2186055"/>
                  <a:pt x="914986" y="2183232"/>
                  <a:pt x="908336" y="2179805"/>
                </a:cubicBezTo>
                <a:cubicBezTo>
                  <a:pt x="796095" y="2123748"/>
                  <a:pt x="572420" y="2148550"/>
                  <a:pt x="246176" y="2276390"/>
                </a:cubicBezTo>
                <a:cubicBezTo>
                  <a:pt x="69655" y="2345351"/>
                  <a:pt x="-79463" y="2129394"/>
                  <a:pt x="47287" y="1988851"/>
                </a:cubicBezTo>
                <a:lnTo>
                  <a:pt x="776146" y="1180878"/>
                </a:lnTo>
                <a:cubicBezTo>
                  <a:pt x="814836" y="1137929"/>
                  <a:pt x="872064" y="1116151"/>
                  <a:pt x="929494" y="1122604"/>
                </a:cubicBezTo>
                <a:lnTo>
                  <a:pt x="1608581" y="1199026"/>
                </a:lnTo>
                <a:cubicBezTo>
                  <a:pt x="1964446" y="786268"/>
                  <a:pt x="2350336" y="477355"/>
                  <a:pt x="2749123" y="269060"/>
                </a:cubicBezTo>
                <a:cubicBezTo>
                  <a:pt x="3208615" y="28755"/>
                  <a:pt x="3675666" y="-60256"/>
                  <a:pt x="3905395" y="41470"/>
                </a:cubicBezTo>
                <a:lnTo>
                  <a:pt x="3905425" y="41486"/>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408" name="Google Shape;1408;p155"/>
          <p:cNvSpPr txBox="1"/>
          <p:nvPr>
            <p:ph idx="1" type="body"/>
          </p:nvPr>
        </p:nvSpPr>
        <p:spPr>
          <a:xfrm>
            <a:off x="628652" y="2833209"/>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09" name="Google Shape;1409;p155"/>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10" name="Google Shape;1410;p15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1A">
  <p:cSld name="Timeline-1A">
    <p:bg>
      <p:bgPr>
        <a:solidFill>
          <a:schemeClr val="dk2"/>
        </a:solidFill>
      </p:bgPr>
    </p:bg>
    <p:spTree>
      <p:nvGrpSpPr>
        <p:cNvPr id="1411" name="Shape 1411"/>
        <p:cNvGrpSpPr/>
        <p:nvPr/>
      </p:nvGrpSpPr>
      <p:grpSpPr>
        <a:xfrm>
          <a:off x="0" y="0"/>
          <a:ext cx="0" cy="0"/>
          <a:chOff x="0" y="0"/>
          <a:chExt cx="0" cy="0"/>
        </a:xfrm>
      </p:grpSpPr>
      <p:cxnSp>
        <p:nvCxnSpPr>
          <p:cNvPr id="1412" name="Google Shape;1412;p156"/>
          <p:cNvCxnSpPr/>
          <p:nvPr/>
        </p:nvCxnSpPr>
        <p:spPr>
          <a:xfrm>
            <a:off x="0" y="1960786"/>
            <a:ext cx="9144000" cy="0"/>
          </a:xfrm>
          <a:prstGeom prst="straightConnector1">
            <a:avLst/>
          </a:prstGeom>
          <a:noFill/>
          <a:ln cap="flat" cmpd="sng" w="19050">
            <a:solidFill>
              <a:schemeClr val="lt1"/>
            </a:solidFill>
            <a:prstDash val="solid"/>
            <a:round/>
            <a:headEnd len="sm" w="sm" type="none"/>
            <a:tailEnd len="sm" w="sm" type="none"/>
          </a:ln>
        </p:spPr>
      </p:cxnSp>
      <p:sp>
        <p:nvSpPr>
          <p:cNvPr id="1413" name="Google Shape;1413;p156"/>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4" name="Google Shape;1414;p15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415" name="Google Shape;1415;p156"/>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2A">
  <p:cSld name="Timeline-2A">
    <p:bg>
      <p:bgPr>
        <a:solidFill>
          <a:schemeClr val="dk2"/>
        </a:solidFill>
      </p:bgPr>
    </p:bg>
    <p:spTree>
      <p:nvGrpSpPr>
        <p:cNvPr id="1416" name="Shape 1416"/>
        <p:cNvGrpSpPr/>
        <p:nvPr/>
      </p:nvGrpSpPr>
      <p:grpSpPr>
        <a:xfrm>
          <a:off x="0" y="0"/>
          <a:ext cx="0" cy="0"/>
          <a:chOff x="0" y="0"/>
          <a:chExt cx="0" cy="0"/>
        </a:xfrm>
      </p:grpSpPr>
      <p:sp>
        <p:nvSpPr>
          <p:cNvPr id="1417" name="Google Shape;1417;p157"/>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8" name="Google Shape;1418;p15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419" name="Google Shape;1419;p157"/>
          <p:cNvCxnSpPr/>
          <p:nvPr/>
        </p:nvCxnSpPr>
        <p:spPr>
          <a:xfrm>
            <a:off x="4572000" y="1303200"/>
            <a:ext cx="0" cy="2635200"/>
          </a:xfrm>
          <a:prstGeom prst="straightConnector1">
            <a:avLst/>
          </a:prstGeom>
          <a:noFill/>
          <a:ln cap="rnd" cmpd="sng" w="19050">
            <a:solidFill>
              <a:schemeClr val="lt1"/>
            </a:solidFill>
            <a:prstDash val="solid"/>
            <a:round/>
            <a:headEnd len="sm" w="sm" type="none"/>
            <a:tailEnd len="sm" w="sm" type="none"/>
          </a:ln>
        </p:spPr>
      </p:cxnSp>
      <p:pic>
        <p:nvPicPr>
          <p:cNvPr id="1420" name="Google Shape;1420;p157"/>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0A">
  <p:cSld name="Timeline-3.0A">
    <p:bg>
      <p:bgPr>
        <a:solidFill>
          <a:schemeClr val="dk2"/>
        </a:solidFill>
      </p:bgPr>
    </p:bg>
    <p:spTree>
      <p:nvGrpSpPr>
        <p:cNvPr id="1421" name="Shape 1421"/>
        <p:cNvGrpSpPr/>
        <p:nvPr/>
      </p:nvGrpSpPr>
      <p:grpSpPr>
        <a:xfrm>
          <a:off x="0" y="0"/>
          <a:ext cx="0" cy="0"/>
          <a:chOff x="0" y="0"/>
          <a:chExt cx="0" cy="0"/>
        </a:xfrm>
      </p:grpSpPr>
      <p:cxnSp>
        <p:nvCxnSpPr>
          <p:cNvPr id="1422" name="Google Shape;1422;p158"/>
          <p:cNvCxnSpPr/>
          <p:nvPr/>
        </p:nvCxnSpPr>
        <p:spPr>
          <a:xfrm>
            <a:off x="628651" y="2135289"/>
            <a:ext cx="8515349" cy="0"/>
          </a:xfrm>
          <a:prstGeom prst="straightConnector1">
            <a:avLst/>
          </a:prstGeom>
          <a:noFill/>
          <a:ln cap="flat" cmpd="sng" w="19050">
            <a:solidFill>
              <a:schemeClr val="lt1"/>
            </a:solidFill>
            <a:prstDash val="solid"/>
            <a:round/>
            <a:headEnd len="sm" w="sm" type="none"/>
            <a:tailEnd len="sm" w="sm" type="none"/>
          </a:ln>
        </p:spPr>
      </p:cxnSp>
      <p:sp>
        <p:nvSpPr>
          <p:cNvPr id="1423" name="Google Shape;1423;p158"/>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4" name="Google Shape;1424;p15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425" name="Google Shape;1425;p158"/>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1A">
  <p:cSld name="Timeline-3.1A">
    <p:bg>
      <p:bgPr>
        <a:solidFill>
          <a:schemeClr val="dk2"/>
        </a:solidFill>
      </p:bgPr>
    </p:bg>
    <p:spTree>
      <p:nvGrpSpPr>
        <p:cNvPr id="1426" name="Shape 1426"/>
        <p:cNvGrpSpPr/>
        <p:nvPr/>
      </p:nvGrpSpPr>
      <p:grpSpPr>
        <a:xfrm>
          <a:off x="0" y="0"/>
          <a:ext cx="0" cy="0"/>
          <a:chOff x="0" y="0"/>
          <a:chExt cx="0" cy="0"/>
        </a:xfrm>
      </p:grpSpPr>
      <p:cxnSp>
        <p:nvCxnSpPr>
          <p:cNvPr id="1427" name="Google Shape;1427;p159"/>
          <p:cNvCxnSpPr/>
          <p:nvPr/>
        </p:nvCxnSpPr>
        <p:spPr>
          <a:xfrm>
            <a:off x="0" y="2135289"/>
            <a:ext cx="9144000" cy="0"/>
          </a:xfrm>
          <a:prstGeom prst="straightConnector1">
            <a:avLst/>
          </a:prstGeom>
          <a:noFill/>
          <a:ln cap="flat" cmpd="sng" w="19050">
            <a:solidFill>
              <a:schemeClr val="lt1"/>
            </a:solidFill>
            <a:prstDash val="solid"/>
            <a:round/>
            <a:headEnd len="sm" w="sm" type="none"/>
            <a:tailEnd len="sm" w="sm" type="none"/>
          </a:ln>
        </p:spPr>
      </p:cxnSp>
      <p:sp>
        <p:nvSpPr>
          <p:cNvPr id="1428" name="Google Shape;1428;p159"/>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9" name="Google Shape;1429;p15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430" name="Google Shape;1430;p159"/>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2A">
  <p:cSld name="Timeline-3.2A">
    <p:bg>
      <p:bgPr>
        <a:solidFill>
          <a:schemeClr val="dk2"/>
        </a:solidFill>
      </p:bgPr>
    </p:bg>
    <p:spTree>
      <p:nvGrpSpPr>
        <p:cNvPr id="1431" name="Shape 1431"/>
        <p:cNvGrpSpPr/>
        <p:nvPr/>
      </p:nvGrpSpPr>
      <p:grpSpPr>
        <a:xfrm>
          <a:off x="0" y="0"/>
          <a:ext cx="0" cy="0"/>
          <a:chOff x="0" y="0"/>
          <a:chExt cx="0" cy="0"/>
        </a:xfrm>
      </p:grpSpPr>
      <p:sp>
        <p:nvSpPr>
          <p:cNvPr id="1432" name="Google Shape;1432;p160"/>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33" name="Google Shape;1433;p16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434" name="Google Shape;1434;p160"/>
          <p:cNvCxnSpPr/>
          <p:nvPr/>
        </p:nvCxnSpPr>
        <p:spPr>
          <a:xfrm>
            <a:off x="0" y="2135289"/>
            <a:ext cx="6305551" cy="0"/>
          </a:xfrm>
          <a:prstGeom prst="straightConnector1">
            <a:avLst/>
          </a:prstGeom>
          <a:noFill/>
          <a:ln cap="flat" cmpd="sng" w="19050">
            <a:solidFill>
              <a:schemeClr val="lt1"/>
            </a:solidFill>
            <a:prstDash val="solid"/>
            <a:round/>
            <a:headEnd len="sm" w="sm" type="none"/>
            <a:tailEnd len="sm" w="sm" type="none"/>
          </a:ln>
        </p:spPr>
      </p:cxnSp>
      <p:pic>
        <p:nvPicPr>
          <p:cNvPr id="1435" name="Google Shape;1435;p160"/>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2A">
  <p:cSld name="Layout-2A">
    <p:spTree>
      <p:nvGrpSpPr>
        <p:cNvPr id="172" name="Shape 172"/>
        <p:cNvGrpSpPr/>
        <p:nvPr/>
      </p:nvGrpSpPr>
      <p:grpSpPr>
        <a:xfrm>
          <a:off x="0" y="0"/>
          <a:ext cx="0" cy="0"/>
          <a:chOff x="0" y="0"/>
          <a:chExt cx="0" cy="0"/>
        </a:xfrm>
      </p:grpSpPr>
      <p:grpSp>
        <p:nvGrpSpPr>
          <p:cNvPr id="173" name="Google Shape;173;p17"/>
          <p:cNvGrpSpPr/>
          <p:nvPr/>
        </p:nvGrpSpPr>
        <p:grpSpPr>
          <a:xfrm>
            <a:off x="628652" y="1609170"/>
            <a:ext cx="2438398" cy="1651812"/>
            <a:chOff x="12369799" y="5930900"/>
            <a:chExt cx="2743201" cy="1858290"/>
          </a:xfrm>
        </p:grpSpPr>
        <p:sp>
          <p:nvSpPr>
            <p:cNvPr id="174" name="Google Shape;174;p17"/>
            <p:cNvSpPr/>
            <p:nvPr/>
          </p:nvSpPr>
          <p:spPr>
            <a:xfrm>
              <a:off x="13881100" y="5930900"/>
              <a:ext cx="528194" cy="528194"/>
            </a:xfrm>
            <a:prstGeom prst="ellipse">
              <a:avLst/>
            </a:pr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175" name="Google Shape;175;p17"/>
            <p:cNvSpPr/>
            <p:nvPr/>
          </p:nvSpPr>
          <p:spPr>
            <a:xfrm>
              <a:off x="12369799" y="6108700"/>
              <a:ext cx="2743201" cy="1680490"/>
            </a:xfrm>
            <a:custGeom>
              <a:rect b="b" l="l" r="r" t="t"/>
              <a:pathLst>
                <a:path extrusionOk="0" h="21600" w="21600">
                  <a:moveTo>
                    <a:pt x="3035" y="16330"/>
                  </a:moveTo>
                  <a:cubicBezTo>
                    <a:pt x="1631" y="17329"/>
                    <a:pt x="527" y="19238"/>
                    <a:pt x="0" y="21600"/>
                  </a:cubicBezTo>
                  <a:lnTo>
                    <a:pt x="21600" y="21600"/>
                  </a:lnTo>
                  <a:cubicBezTo>
                    <a:pt x="21441" y="18964"/>
                    <a:pt x="20085" y="16903"/>
                    <a:pt x="18431" y="16882"/>
                  </a:cubicBezTo>
                  <a:cubicBezTo>
                    <a:pt x="18480" y="16395"/>
                    <a:pt x="18506" y="15895"/>
                    <a:pt x="18506" y="15385"/>
                  </a:cubicBezTo>
                  <a:cubicBezTo>
                    <a:pt x="18506" y="10323"/>
                    <a:pt x="15993" y="6220"/>
                    <a:pt x="12892" y="6220"/>
                  </a:cubicBezTo>
                  <a:cubicBezTo>
                    <a:pt x="12547" y="6220"/>
                    <a:pt x="12210" y="6271"/>
                    <a:pt x="11882" y="6368"/>
                  </a:cubicBezTo>
                  <a:cubicBezTo>
                    <a:pt x="11158" y="2674"/>
                    <a:pt x="9038" y="0"/>
                    <a:pt x="6534" y="0"/>
                  </a:cubicBezTo>
                  <a:cubicBezTo>
                    <a:pt x="3434" y="0"/>
                    <a:pt x="920" y="4103"/>
                    <a:pt x="920" y="9164"/>
                  </a:cubicBezTo>
                  <a:cubicBezTo>
                    <a:pt x="920" y="12065"/>
                    <a:pt x="1746" y="14651"/>
                    <a:pt x="3035" y="16330"/>
                  </a:cubicBezTo>
                </a:path>
              </a:pathLst>
            </a:cu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grpSp>
      <p:sp>
        <p:nvSpPr>
          <p:cNvPr id="176" name="Google Shape;176;p17"/>
          <p:cNvSpPr txBox="1"/>
          <p:nvPr>
            <p:ph type="title"/>
          </p:nvPr>
        </p:nvSpPr>
        <p:spPr>
          <a:xfrm>
            <a:off x="476249" y="1880963"/>
            <a:ext cx="2042995" cy="551963"/>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7" name="Google Shape;177;p1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78" name="Google Shape;178;p17"/>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B">
  <p:cSld name="Photo-1B">
    <p:bg>
      <p:bgPr>
        <a:solidFill>
          <a:schemeClr val="dk2"/>
        </a:solidFill>
      </p:bgPr>
    </p:bg>
    <p:spTree>
      <p:nvGrpSpPr>
        <p:cNvPr id="1436" name="Shape 1436"/>
        <p:cNvGrpSpPr/>
        <p:nvPr/>
      </p:nvGrpSpPr>
      <p:grpSpPr>
        <a:xfrm>
          <a:off x="0" y="0"/>
          <a:ext cx="0" cy="0"/>
          <a:chOff x="0" y="0"/>
          <a:chExt cx="0" cy="0"/>
        </a:xfrm>
      </p:grpSpPr>
      <p:pic>
        <p:nvPicPr>
          <p:cNvPr descr="A picture containing drawing&#10;&#10;Description automatically generated" id="1437" name="Google Shape;1437;p161"/>
          <p:cNvPicPr preferRelativeResize="0"/>
          <p:nvPr/>
        </p:nvPicPr>
        <p:blipFill rotWithShape="1">
          <a:blip r:embed="rId2">
            <a:alphaModFix/>
          </a:blip>
          <a:srcRect b="0" l="0" r="0" t="0"/>
          <a:stretch/>
        </p:blipFill>
        <p:spPr>
          <a:xfrm>
            <a:off x="2" y="-1"/>
            <a:ext cx="1325880" cy="1674915"/>
          </a:xfrm>
          <a:prstGeom prst="rect">
            <a:avLst/>
          </a:prstGeom>
          <a:noFill/>
          <a:ln>
            <a:noFill/>
          </a:ln>
        </p:spPr>
      </p:pic>
      <p:sp>
        <p:nvSpPr>
          <p:cNvPr id="1438" name="Google Shape;1438;p161"/>
          <p:cNvSpPr txBox="1"/>
          <p:nvPr>
            <p:ph type="title"/>
          </p:nvPr>
        </p:nvSpPr>
        <p:spPr>
          <a:xfrm>
            <a:off x="476250" y="500063"/>
            <a:ext cx="4471345"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39" name="Google Shape;1439;p161"/>
          <p:cNvSpPr/>
          <p:nvPr>
            <p:ph idx="2" type="pic"/>
          </p:nvPr>
        </p:nvSpPr>
        <p:spPr>
          <a:xfrm>
            <a:off x="5495282" y="0"/>
            <a:ext cx="3648718"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440" name="Google Shape;1440;p16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1" name="Google Shape;1441;p161"/>
          <p:cNvSpPr txBox="1"/>
          <p:nvPr>
            <p:ph idx="1" type="body"/>
          </p:nvPr>
        </p:nvSpPr>
        <p:spPr>
          <a:xfrm>
            <a:off x="476250" y="2076099"/>
            <a:ext cx="4481512" cy="232921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2B">
  <p:cSld name="Photo-2B">
    <p:bg>
      <p:bgPr>
        <a:solidFill>
          <a:schemeClr val="dk2"/>
        </a:solidFill>
      </p:bgPr>
    </p:bg>
    <p:spTree>
      <p:nvGrpSpPr>
        <p:cNvPr id="1442" name="Shape 1442"/>
        <p:cNvGrpSpPr/>
        <p:nvPr/>
      </p:nvGrpSpPr>
      <p:grpSpPr>
        <a:xfrm>
          <a:off x="0" y="0"/>
          <a:ext cx="0" cy="0"/>
          <a:chOff x="0" y="0"/>
          <a:chExt cx="0" cy="0"/>
        </a:xfrm>
      </p:grpSpPr>
      <p:pic>
        <p:nvPicPr>
          <p:cNvPr descr="A picture containing drawing&#10;&#10;Description automatically generated" id="1443" name="Google Shape;1443;p162"/>
          <p:cNvPicPr preferRelativeResize="0"/>
          <p:nvPr/>
        </p:nvPicPr>
        <p:blipFill rotWithShape="1">
          <a:blip r:embed="rId2">
            <a:alphaModFix/>
          </a:blip>
          <a:srcRect b="0" l="0" r="0" t="0"/>
          <a:stretch/>
        </p:blipFill>
        <p:spPr>
          <a:xfrm>
            <a:off x="2" y="-1"/>
            <a:ext cx="1325880" cy="1674915"/>
          </a:xfrm>
          <a:prstGeom prst="rect">
            <a:avLst/>
          </a:prstGeom>
          <a:noFill/>
          <a:ln>
            <a:noFill/>
          </a:ln>
        </p:spPr>
      </p:pic>
      <p:sp>
        <p:nvSpPr>
          <p:cNvPr id="1444" name="Google Shape;1444;p162"/>
          <p:cNvSpPr txBox="1"/>
          <p:nvPr>
            <p:ph type="title"/>
          </p:nvPr>
        </p:nvSpPr>
        <p:spPr>
          <a:xfrm>
            <a:off x="476250" y="500063"/>
            <a:ext cx="4761638"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5" name="Google Shape;1445;p162"/>
          <p:cNvSpPr/>
          <p:nvPr>
            <p:ph idx="2" type="pic"/>
          </p:nvPr>
        </p:nvSpPr>
        <p:spPr>
          <a:xfrm>
            <a:off x="5495282" y="0"/>
            <a:ext cx="3648718"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446" name="Google Shape;1446;p16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7" name="Google Shape;1447;p162"/>
          <p:cNvSpPr txBox="1"/>
          <p:nvPr>
            <p:ph idx="1" type="body"/>
          </p:nvPr>
        </p:nvSpPr>
        <p:spPr>
          <a:xfrm>
            <a:off x="1023940" y="2136555"/>
            <a:ext cx="1708122"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48" name="Google Shape;1448;p162"/>
          <p:cNvSpPr txBox="1"/>
          <p:nvPr>
            <p:ph idx="3" type="body"/>
          </p:nvPr>
        </p:nvSpPr>
        <p:spPr>
          <a:xfrm>
            <a:off x="1023939" y="2555266"/>
            <a:ext cx="170812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49" name="Google Shape;1449;p162"/>
          <p:cNvSpPr txBox="1"/>
          <p:nvPr>
            <p:ph idx="4" type="body"/>
          </p:nvPr>
        </p:nvSpPr>
        <p:spPr>
          <a:xfrm>
            <a:off x="3529776" y="2136555"/>
            <a:ext cx="1708122"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50" name="Google Shape;1450;p162"/>
          <p:cNvSpPr txBox="1"/>
          <p:nvPr>
            <p:ph idx="5" type="body"/>
          </p:nvPr>
        </p:nvSpPr>
        <p:spPr>
          <a:xfrm>
            <a:off x="3529776" y="2555266"/>
            <a:ext cx="170812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51" name="Google Shape;1451;p162"/>
          <p:cNvSpPr txBox="1"/>
          <p:nvPr>
            <p:ph idx="6" type="body"/>
          </p:nvPr>
        </p:nvSpPr>
        <p:spPr>
          <a:xfrm>
            <a:off x="1023939" y="3474424"/>
            <a:ext cx="1708122"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52" name="Google Shape;1452;p162"/>
          <p:cNvSpPr txBox="1"/>
          <p:nvPr>
            <p:ph idx="7" type="body"/>
          </p:nvPr>
        </p:nvSpPr>
        <p:spPr>
          <a:xfrm>
            <a:off x="1023939" y="3893135"/>
            <a:ext cx="170812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53" name="Google Shape;1453;p162"/>
          <p:cNvSpPr txBox="1"/>
          <p:nvPr>
            <p:ph idx="8" type="body"/>
          </p:nvPr>
        </p:nvSpPr>
        <p:spPr>
          <a:xfrm>
            <a:off x="3529776" y="3474424"/>
            <a:ext cx="1708122"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54" name="Google Shape;1454;p162"/>
          <p:cNvSpPr txBox="1"/>
          <p:nvPr>
            <p:ph idx="9" type="body"/>
          </p:nvPr>
        </p:nvSpPr>
        <p:spPr>
          <a:xfrm>
            <a:off x="3529776" y="3893135"/>
            <a:ext cx="170812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3B">
  <p:cSld name="Photo-3B">
    <p:bg>
      <p:bgPr>
        <a:solidFill>
          <a:schemeClr val="dk2"/>
        </a:solidFill>
      </p:bgPr>
    </p:bg>
    <p:spTree>
      <p:nvGrpSpPr>
        <p:cNvPr id="1455" name="Shape 1455"/>
        <p:cNvGrpSpPr/>
        <p:nvPr/>
      </p:nvGrpSpPr>
      <p:grpSpPr>
        <a:xfrm>
          <a:off x="0" y="0"/>
          <a:ext cx="0" cy="0"/>
          <a:chOff x="0" y="0"/>
          <a:chExt cx="0" cy="0"/>
        </a:xfrm>
      </p:grpSpPr>
      <p:pic>
        <p:nvPicPr>
          <p:cNvPr descr="A picture containing drawing&#10;&#10;Description automatically generated" id="1456" name="Google Shape;1456;p163"/>
          <p:cNvPicPr preferRelativeResize="0"/>
          <p:nvPr/>
        </p:nvPicPr>
        <p:blipFill rotWithShape="1">
          <a:blip r:embed="rId2">
            <a:alphaModFix/>
          </a:blip>
          <a:srcRect b="0" l="0" r="0" t="0"/>
          <a:stretch/>
        </p:blipFill>
        <p:spPr>
          <a:xfrm>
            <a:off x="2" y="-1"/>
            <a:ext cx="1325880" cy="1674915"/>
          </a:xfrm>
          <a:prstGeom prst="rect">
            <a:avLst/>
          </a:prstGeom>
          <a:noFill/>
          <a:ln>
            <a:noFill/>
          </a:ln>
        </p:spPr>
      </p:pic>
      <p:sp>
        <p:nvSpPr>
          <p:cNvPr id="1457" name="Google Shape;1457;p163"/>
          <p:cNvSpPr txBox="1"/>
          <p:nvPr>
            <p:ph type="title"/>
          </p:nvPr>
        </p:nvSpPr>
        <p:spPr>
          <a:xfrm>
            <a:off x="476250" y="500063"/>
            <a:ext cx="4761649"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8" name="Google Shape;1458;p163"/>
          <p:cNvSpPr/>
          <p:nvPr>
            <p:ph idx="2" type="pic"/>
          </p:nvPr>
        </p:nvSpPr>
        <p:spPr>
          <a:xfrm>
            <a:off x="5495282" y="0"/>
            <a:ext cx="3648718"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459" name="Google Shape;1459;p16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0" name="Google Shape;1460;p163"/>
          <p:cNvSpPr txBox="1"/>
          <p:nvPr>
            <p:ph idx="1" type="body"/>
          </p:nvPr>
        </p:nvSpPr>
        <p:spPr>
          <a:xfrm>
            <a:off x="1023939" y="2136555"/>
            <a:ext cx="1708123"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61" name="Google Shape;1461;p163"/>
          <p:cNvSpPr txBox="1"/>
          <p:nvPr>
            <p:ph idx="3" type="body"/>
          </p:nvPr>
        </p:nvSpPr>
        <p:spPr>
          <a:xfrm>
            <a:off x="3529776" y="2136555"/>
            <a:ext cx="1708123"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62" name="Google Shape;1462;p163"/>
          <p:cNvSpPr txBox="1"/>
          <p:nvPr>
            <p:ph idx="4" type="body"/>
          </p:nvPr>
        </p:nvSpPr>
        <p:spPr>
          <a:xfrm>
            <a:off x="1023939" y="3474424"/>
            <a:ext cx="1708123"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63" name="Google Shape;1463;p163"/>
          <p:cNvSpPr txBox="1"/>
          <p:nvPr>
            <p:ph idx="5" type="body"/>
          </p:nvPr>
        </p:nvSpPr>
        <p:spPr>
          <a:xfrm>
            <a:off x="3529776" y="3474424"/>
            <a:ext cx="1708123"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4B">
  <p:cSld name="Photo-4B">
    <p:bg>
      <p:bgPr>
        <a:solidFill>
          <a:schemeClr val="dk2"/>
        </a:solidFill>
      </p:bgPr>
    </p:bg>
    <p:spTree>
      <p:nvGrpSpPr>
        <p:cNvPr id="1464" name="Shape 1464"/>
        <p:cNvGrpSpPr/>
        <p:nvPr/>
      </p:nvGrpSpPr>
      <p:grpSpPr>
        <a:xfrm>
          <a:off x="0" y="0"/>
          <a:ext cx="0" cy="0"/>
          <a:chOff x="0" y="0"/>
          <a:chExt cx="0" cy="0"/>
        </a:xfrm>
      </p:grpSpPr>
      <p:pic>
        <p:nvPicPr>
          <p:cNvPr descr="A picture containing drawing&#10;&#10;Description automatically generated" id="1465" name="Google Shape;1465;p164"/>
          <p:cNvPicPr preferRelativeResize="0"/>
          <p:nvPr/>
        </p:nvPicPr>
        <p:blipFill rotWithShape="1">
          <a:blip r:embed="rId2">
            <a:alphaModFix/>
          </a:blip>
          <a:srcRect b="0" l="0" r="0" t="0"/>
          <a:stretch/>
        </p:blipFill>
        <p:spPr>
          <a:xfrm>
            <a:off x="2" y="-1"/>
            <a:ext cx="1325880" cy="1674915"/>
          </a:xfrm>
          <a:prstGeom prst="rect">
            <a:avLst/>
          </a:prstGeom>
          <a:noFill/>
          <a:ln>
            <a:noFill/>
          </a:ln>
        </p:spPr>
      </p:pic>
      <p:sp>
        <p:nvSpPr>
          <p:cNvPr id="1466" name="Google Shape;1466;p164"/>
          <p:cNvSpPr txBox="1"/>
          <p:nvPr>
            <p:ph type="title"/>
          </p:nvPr>
        </p:nvSpPr>
        <p:spPr>
          <a:xfrm>
            <a:off x="476250" y="500063"/>
            <a:ext cx="4761649"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7" name="Google Shape;1467;p164"/>
          <p:cNvSpPr/>
          <p:nvPr>
            <p:ph idx="2" type="pic"/>
          </p:nvPr>
        </p:nvSpPr>
        <p:spPr>
          <a:xfrm>
            <a:off x="5495282" y="0"/>
            <a:ext cx="3648718"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468" name="Google Shape;1468;p16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9" name="Google Shape;1469;p164"/>
          <p:cNvSpPr txBox="1"/>
          <p:nvPr>
            <p:ph idx="1" type="body"/>
          </p:nvPr>
        </p:nvSpPr>
        <p:spPr>
          <a:xfrm>
            <a:off x="1023939" y="2136556"/>
            <a:ext cx="4215384"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70" name="Google Shape;1470;p164"/>
          <p:cNvSpPr txBox="1"/>
          <p:nvPr>
            <p:ph idx="3" type="body"/>
          </p:nvPr>
        </p:nvSpPr>
        <p:spPr>
          <a:xfrm>
            <a:off x="1023939" y="3047097"/>
            <a:ext cx="4215384"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71" name="Google Shape;1471;p164"/>
          <p:cNvSpPr txBox="1"/>
          <p:nvPr>
            <p:ph idx="4" type="body"/>
          </p:nvPr>
        </p:nvSpPr>
        <p:spPr>
          <a:xfrm>
            <a:off x="1023939" y="3957637"/>
            <a:ext cx="4215384"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5B">
  <p:cSld name="Photo-5B">
    <p:bg>
      <p:bgPr>
        <a:solidFill>
          <a:schemeClr val="dk2"/>
        </a:solidFill>
      </p:bgPr>
    </p:bg>
    <p:spTree>
      <p:nvGrpSpPr>
        <p:cNvPr id="1472" name="Shape 1472"/>
        <p:cNvGrpSpPr/>
        <p:nvPr/>
      </p:nvGrpSpPr>
      <p:grpSpPr>
        <a:xfrm>
          <a:off x="0" y="0"/>
          <a:ext cx="0" cy="0"/>
          <a:chOff x="0" y="0"/>
          <a:chExt cx="0" cy="0"/>
        </a:xfrm>
      </p:grpSpPr>
      <p:sp>
        <p:nvSpPr>
          <p:cNvPr id="1473" name="Google Shape;1473;p165"/>
          <p:cNvSpPr/>
          <p:nvPr>
            <p:ph idx="2" type="pic"/>
          </p:nvPr>
        </p:nvSpPr>
        <p:spPr>
          <a:xfrm>
            <a:off x="1" y="0"/>
            <a:ext cx="3648718"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474" name="Google Shape;1474;p165"/>
          <p:cNvSpPr/>
          <p:nvPr/>
        </p:nvSpPr>
        <p:spPr>
          <a:xfrm>
            <a:off x="4089449" y="324795"/>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475" name="Google Shape;1475;p165"/>
          <p:cNvSpPr txBox="1"/>
          <p:nvPr>
            <p:ph type="title"/>
          </p:nvPr>
        </p:nvSpPr>
        <p:spPr>
          <a:xfrm>
            <a:off x="4240698" y="500063"/>
            <a:ext cx="4427051"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6" name="Google Shape;1476;p165"/>
          <p:cNvSpPr txBox="1"/>
          <p:nvPr>
            <p:ph idx="1" type="body"/>
          </p:nvPr>
        </p:nvSpPr>
        <p:spPr>
          <a:xfrm>
            <a:off x="4240699" y="2076099"/>
            <a:ext cx="4427050" cy="256733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6B">
  <p:cSld name="Photo-6B">
    <p:bg>
      <p:bgPr>
        <a:solidFill>
          <a:schemeClr val="dk2"/>
        </a:solidFill>
      </p:bgPr>
    </p:bg>
    <p:spTree>
      <p:nvGrpSpPr>
        <p:cNvPr id="1477" name="Shape 1477"/>
        <p:cNvGrpSpPr/>
        <p:nvPr/>
      </p:nvGrpSpPr>
      <p:grpSpPr>
        <a:xfrm>
          <a:off x="0" y="0"/>
          <a:ext cx="0" cy="0"/>
          <a:chOff x="0" y="0"/>
          <a:chExt cx="0" cy="0"/>
        </a:xfrm>
      </p:grpSpPr>
      <p:pic>
        <p:nvPicPr>
          <p:cNvPr descr="A close up of a logo&#10;&#10;Description automatically generated" id="1478" name="Google Shape;1478;p166"/>
          <p:cNvPicPr preferRelativeResize="0"/>
          <p:nvPr/>
        </p:nvPicPr>
        <p:blipFill rotWithShape="1">
          <a:blip r:embed="rId2">
            <a:alphaModFix/>
          </a:blip>
          <a:srcRect b="0" l="0" r="0" t="0"/>
          <a:stretch/>
        </p:blipFill>
        <p:spPr>
          <a:xfrm>
            <a:off x="0" y="0"/>
            <a:ext cx="1719072" cy="1196628"/>
          </a:xfrm>
          <a:prstGeom prst="rect">
            <a:avLst/>
          </a:prstGeom>
          <a:noFill/>
          <a:ln>
            <a:noFill/>
          </a:ln>
        </p:spPr>
      </p:pic>
      <p:sp>
        <p:nvSpPr>
          <p:cNvPr id="1479" name="Google Shape;1479;p166"/>
          <p:cNvSpPr/>
          <p:nvPr>
            <p:ph idx="2" type="pic"/>
          </p:nvPr>
        </p:nvSpPr>
        <p:spPr>
          <a:xfrm>
            <a:off x="4814890" y="2035941"/>
            <a:ext cx="4329110" cy="3107257"/>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480" name="Google Shape;1480;p166"/>
          <p:cNvSpPr txBox="1"/>
          <p:nvPr>
            <p:ph type="title"/>
          </p:nvPr>
        </p:nvSpPr>
        <p:spPr>
          <a:xfrm>
            <a:off x="476250" y="137160"/>
            <a:ext cx="8037575" cy="86868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1" name="Google Shape;1481;p16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2" name="Google Shape;1482;p166"/>
          <p:cNvSpPr txBox="1"/>
          <p:nvPr>
            <p:ph idx="1" type="body"/>
          </p:nvPr>
        </p:nvSpPr>
        <p:spPr>
          <a:xfrm>
            <a:off x="476250" y="1790349"/>
            <a:ext cx="4095750" cy="237683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7B">
  <p:cSld name="Photo-7B">
    <p:bg>
      <p:bgPr>
        <a:solidFill>
          <a:schemeClr val="dk2"/>
        </a:solidFill>
      </p:bgPr>
    </p:bg>
    <p:spTree>
      <p:nvGrpSpPr>
        <p:cNvPr id="1483" name="Shape 1483"/>
        <p:cNvGrpSpPr/>
        <p:nvPr/>
      </p:nvGrpSpPr>
      <p:grpSpPr>
        <a:xfrm>
          <a:off x="0" y="0"/>
          <a:ext cx="0" cy="0"/>
          <a:chOff x="0" y="0"/>
          <a:chExt cx="0" cy="0"/>
        </a:xfrm>
      </p:grpSpPr>
      <p:pic>
        <p:nvPicPr>
          <p:cNvPr descr="A close up of a logo&#10;&#10;Description automatically generated" id="1484" name="Google Shape;1484;p167"/>
          <p:cNvPicPr preferRelativeResize="0"/>
          <p:nvPr/>
        </p:nvPicPr>
        <p:blipFill rotWithShape="1">
          <a:blip r:embed="rId2">
            <a:alphaModFix/>
          </a:blip>
          <a:srcRect b="0" l="0" r="0" t="0"/>
          <a:stretch/>
        </p:blipFill>
        <p:spPr>
          <a:xfrm>
            <a:off x="0" y="0"/>
            <a:ext cx="1719072" cy="1196628"/>
          </a:xfrm>
          <a:prstGeom prst="rect">
            <a:avLst/>
          </a:prstGeom>
          <a:noFill/>
          <a:ln>
            <a:noFill/>
          </a:ln>
        </p:spPr>
      </p:pic>
      <p:sp>
        <p:nvSpPr>
          <p:cNvPr id="1485" name="Google Shape;1485;p167"/>
          <p:cNvSpPr/>
          <p:nvPr>
            <p:ph idx="2" type="pic"/>
          </p:nvPr>
        </p:nvSpPr>
        <p:spPr>
          <a:xfrm>
            <a:off x="4814890" y="2035941"/>
            <a:ext cx="4329110" cy="3107257"/>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486" name="Google Shape;1486;p167"/>
          <p:cNvSpPr txBox="1"/>
          <p:nvPr>
            <p:ph type="title"/>
          </p:nvPr>
        </p:nvSpPr>
        <p:spPr>
          <a:xfrm>
            <a:off x="476250" y="137160"/>
            <a:ext cx="8037575" cy="86868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7" name="Google Shape;1487;p16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8" name="Google Shape;1488;p167"/>
          <p:cNvSpPr txBox="1"/>
          <p:nvPr>
            <p:ph idx="1" type="body"/>
          </p:nvPr>
        </p:nvSpPr>
        <p:spPr>
          <a:xfrm>
            <a:off x="476250" y="1779903"/>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1" sz="20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89" name="Google Shape;1489;p167"/>
          <p:cNvSpPr txBox="1"/>
          <p:nvPr>
            <p:ph idx="3" type="body"/>
          </p:nvPr>
        </p:nvSpPr>
        <p:spPr>
          <a:xfrm>
            <a:off x="476250" y="2191063"/>
            <a:ext cx="1828800" cy="82296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90" name="Google Shape;1490;p167"/>
          <p:cNvSpPr txBox="1"/>
          <p:nvPr>
            <p:ph idx="4" type="body"/>
          </p:nvPr>
        </p:nvSpPr>
        <p:spPr>
          <a:xfrm>
            <a:off x="2743200" y="1779903"/>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1" sz="20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91" name="Google Shape;1491;p167"/>
          <p:cNvSpPr txBox="1"/>
          <p:nvPr>
            <p:ph idx="5" type="body"/>
          </p:nvPr>
        </p:nvSpPr>
        <p:spPr>
          <a:xfrm>
            <a:off x="2743200" y="2191063"/>
            <a:ext cx="1828800" cy="82296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92" name="Google Shape;1492;p167"/>
          <p:cNvSpPr txBox="1"/>
          <p:nvPr>
            <p:ph idx="6" type="body"/>
          </p:nvPr>
        </p:nvSpPr>
        <p:spPr>
          <a:xfrm>
            <a:off x="476250" y="3121090"/>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1" sz="20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93" name="Google Shape;1493;p167"/>
          <p:cNvSpPr txBox="1"/>
          <p:nvPr>
            <p:ph idx="7" type="body"/>
          </p:nvPr>
        </p:nvSpPr>
        <p:spPr>
          <a:xfrm>
            <a:off x="476250" y="3532250"/>
            <a:ext cx="1828800" cy="82296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94" name="Google Shape;1494;p167"/>
          <p:cNvSpPr txBox="1"/>
          <p:nvPr>
            <p:ph idx="8" type="body"/>
          </p:nvPr>
        </p:nvSpPr>
        <p:spPr>
          <a:xfrm>
            <a:off x="2743200" y="3121090"/>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1" sz="20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95" name="Google Shape;1495;p167"/>
          <p:cNvSpPr txBox="1"/>
          <p:nvPr>
            <p:ph idx="9" type="body"/>
          </p:nvPr>
        </p:nvSpPr>
        <p:spPr>
          <a:xfrm>
            <a:off x="2743200" y="3532250"/>
            <a:ext cx="1828800" cy="82296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8B">
  <p:cSld name="Photo-8B">
    <p:bg>
      <p:bgPr>
        <a:solidFill>
          <a:schemeClr val="dk2"/>
        </a:solidFill>
      </p:bgPr>
    </p:bg>
    <p:spTree>
      <p:nvGrpSpPr>
        <p:cNvPr id="1496" name="Shape 1496"/>
        <p:cNvGrpSpPr/>
        <p:nvPr/>
      </p:nvGrpSpPr>
      <p:grpSpPr>
        <a:xfrm>
          <a:off x="0" y="0"/>
          <a:ext cx="0" cy="0"/>
          <a:chOff x="0" y="0"/>
          <a:chExt cx="0" cy="0"/>
        </a:xfrm>
      </p:grpSpPr>
      <p:pic>
        <p:nvPicPr>
          <p:cNvPr descr="A close up of a logo&#10;&#10;Description automatically generated" id="1497" name="Google Shape;1497;p168"/>
          <p:cNvPicPr preferRelativeResize="0"/>
          <p:nvPr/>
        </p:nvPicPr>
        <p:blipFill rotWithShape="1">
          <a:blip r:embed="rId2">
            <a:alphaModFix/>
          </a:blip>
          <a:srcRect b="0" l="0" r="0" t="0"/>
          <a:stretch/>
        </p:blipFill>
        <p:spPr>
          <a:xfrm>
            <a:off x="0" y="0"/>
            <a:ext cx="1719072" cy="1196628"/>
          </a:xfrm>
          <a:prstGeom prst="rect">
            <a:avLst/>
          </a:prstGeom>
          <a:noFill/>
          <a:ln>
            <a:noFill/>
          </a:ln>
        </p:spPr>
      </p:pic>
      <p:sp>
        <p:nvSpPr>
          <p:cNvPr id="1498" name="Google Shape;1498;p168"/>
          <p:cNvSpPr/>
          <p:nvPr>
            <p:ph idx="2" type="pic"/>
          </p:nvPr>
        </p:nvSpPr>
        <p:spPr>
          <a:xfrm>
            <a:off x="4814890" y="2035941"/>
            <a:ext cx="4329110" cy="3107257"/>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499" name="Google Shape;1499;p168"/>
          <p:cNvSpPr txBox="1"/>
          <p:nvPr>
            <p:ph type="title"/>
          </p:nvPr>
        </p:nvSpPr>
        <p:spPr>
          <a:xfrm>
            <a:off x="476250" y="137160"/>
            <a:ext cx="8037575" cy="86868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0" name="Google Shape;1500;p16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1" name="Google Shape;1501;p168"/>
          <p:cNvSpPr txBox="1"/>
          <p:nvPr>
            <p:ph idx="1" type="body"/>
          </p:nvPr>
        </p:nvSpPr>
        <p:spPr>
          <a:xfrm>
            <a:off x="1023939" y="1793637"/>
            <a:ext cx="3548061"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02" name="Google Shape;1502;p168"/>
          <p:cNvSpPr txBox="1"/>
          <p:nvPr>
            <p:ph idx="3" type="body"/>
          </p:nvPr>
        </p:nvSpPr>
        <p:spPr>
          <a:xfrm>
            <a:off x="1023939" y="2704178"/>
            <a:ext cx="3548061"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03" name="Google Shape;1503;p168"/>
          <p:cNvSpPr txBox="1"/>
          <p:nvPr>
            <p:ph idx="4" type="body"/>
          </p:nvPr>
        </p:nvSpPr>
        <p:spPr>
          <a:xfrm>
            <a:off x="1023939" y="3614718"/>
            <a:ext cx="3548061"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9B">
  <p:cSld name="Photo-9B">
    <p:bg>
      <p:bgPr>
        <a:solidFill>
          <a:schemeClr val="dk2"/>
        </a:solidFill>
      </p:bgPr>
    </p:bg>
    <p:spTree>
      <p:nvGrpSpPr>
        <p:cNvPr id="1504" name="Shape 1504"/>
        <p:cNvGrpSpPr/>
        <p:nvPr/>
      </p:nvGrpSpPr>
      <p:grpSpPr>
        <a:xfrm>
          <a:off x="0" y="0"/>
          <a:ext cx="0" cy="0"/>
          <a:chOff x="0" y="0"/>
          <a:chExt cx="0" cy="0"/>
        </a:xfrm>
      </p:grpSpPr>
      <p:pic>
        <p:nvPicPr>
          <p:cNvPr descr="A close up of a logo&#10;&#10;Description automatically generated" id="1505" name="Google Shape;1505;p169"/>
          <p:cNvPicPr preferRelativeResize="0"/>
          <p:nvPr/>
        </p:nvPicPr>
        <p:blipFill rotWithShape="1">
          <a:blip r:embed="rId2">
            <a:alphaModFix/>
          </a:blip>
          <a:srcRect b="0" l="0" r="0" t="0"/>
          <a:stretch/>
        </p:blipFill>
        <p:spPr>
          <a:xfrm>
            <a:off x="0" y="0"/>
            <a:ext cx="1719072" cy="1196628"/>
          </a:xfrm>
          <a:prstGeom prst="rect">
            <a:avLst/>
          </a:prstGeom>
          <a:noFill/>
          <a:ln>
            <a:noFill/>
          </a:ln>
        </p:spPr>
      </p:pic>
      <p:sp>
        <p:nvSpPr>
          <p:cNvPr id="1506" name="Google Shape;1506;p169"/>
          <p:cNvSpPr/>
          <p:nvPr>
            <p:ph idx="2" type="pic"/>
          </p:nvPr>
        </p:nvSpPr>
        <p:spPr>
          <a:xfrm>
            <a:off x="0" y="2035940"/>
            <a:ext cx="4329110" cy="3107257"/>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507" name="Google Shape;1507;p169"/>
          <p:cNvSpPr txBox="1"/>
          <p:nvPr>
            <p:ph type="title"/>
          </p:nvPr>
        </p:nvSpPr>
        <p:spPr>
          <a:xfrm>
            <a:off x="476252" y="137160"/>
            <a:ext cx="8037575" cy="86868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8" name="Google Shape;1508;p169"/>
          <p:cNvSpPr txBox="1"/>
          <p:nvPr>
            <p:ph idx="1" type="body"/>
          </p:nvPr>
        </p:nvSpPr>
        <p:spPr>
          <a:xfrm>
            <a:off x="4714876" y="1785937"/>
            <a:ext cx="3798952" cy="285749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0B">
  <p:cSld name="Photo-10B">
    <p:bg>
      <p:bgPr>
        <a:solidFill>
          <a:schemeClr val="dk2"/>
        </a:solidFill>
      </p:bgPr>
    </p:bg>
    <p:spTree>
      <p:nvGrpSpPr>
        <p:cNvPr id="1509" name="Shape 1509"/>
        <p:cNvGrpSpPr/>
        <p:nvPr/>
      </p:nvGrpSpPr>
      <p:grpSpPr>
        <a:xfrm>
          <a:off x="0" y="0"/>
          <a:ext cx="0" cy="0"/>
          <a:chOff x="0" y="0"/>
          <a:chExt cx="0" cy="0"/>
        </a:xfrm>
      </p:grpSpPr>
      <p:pic>
        <p:nvPicPr>
          <p:cNvPr descr="A close up of a logo&#10;&#10;Description automatically generated" id="1510" name="Google Shape;1510;p170"/>
          <p:cNvPicPr preferRelativeResize="0"/>
          <p:nvPr/>
        </p:nvPicPr>
        <p:blipFill rotWithShape="1">
          <a:blip r:embed="rId2">
            <a:alphaModFix/>
          </a:blip>
          <a:srcRect b="0" l="0" r="0" t="0"/>
          <a:stretch/>
        </p:blipFill>
        <p:spPr>
          <a:xfrm>
            <a:off x="0" y="47625"/>
            <a:ext cx="9144000" cy="5095875"/>
          </a:xfrm>
          <a:prstGeom prst="rect">
            <a:avLst/>
          </a:prstGeom>
          <a:noFill/>
          <a:ln>
            <a:noFill/>
          </a:ln>
        </p:spPr>
      </p:pic>
      <p:sp>
        <p:nvSpPr>
          <p:cNvPr id="1511" name="Google Shape;1511;p170"/>
          <p:cNvSpPr/>
          <p:nvPr>
            <p:ph idx="2" type="pic"/>
          </p:nvPr>
        </p:nvSpPr>
        <p:spPr>
          <a:xfrm>
            <a:off x="628651" y="500063"/>
            <a:ext cx="2724150" cy="27241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512" name="Google Shape;1512;p170"/>
          <p:cNvSpPr txBox="1"/>
          <p:nvPr>
            <p:ph type="title"/>
          </p:nvPr>
        </p:nvSpPr>
        <p:spPr>
          <a:xfrm>
            <a:off x="4033837" y="500063"/>
            <a:ext cx="4086223"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3" name="Google Shape;1513;p170"/>
          <p:cNvSpPr txBox="1"/>
          <p:nvPr>
            <p:ph idx="1" type="body"/>
          </p:nvPr>
        </p:nvSpPr>
        <p:spPr>
          <a:xfrm>
            <a:off x="4033837" y="2076099"/>
            <a:ext cx="4086223" cy="256733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14" name="Google Shape;1514;p170"/>
          <p:cNvSpPr/>
          <p:nvPr/>
        </p:nvSpPr>
        <p:spPr>
          <a:xfrm rot="-5400000">
            <a:off x="8294672" y="0"/>
            <a:ext cx="849328" cy="849328"/>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1515" name="Google Shape;1515;p17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4A">
  <p:cSld name="Layout-4A">
    <p:spTree>
      <p:nvGrpSpPr>
        <p:cNvPr id="179" name="Shape 179"/>
        <p:cNvGrpSpPr/>
        <p:nvPr/>
      </p:nvGrpSpPr>
      <p:grpSpPr>
        <a:xfrm>
          <a:off x="0" y="0"/>
          <a:ext cx="0" cy="0"/>
          <a:chOff x="0" y="0"/>
          <a:chExt cx="0" cy="0"/>
        </a:xfrm>
      </p:grpSpPr>
      <p:pic>
        <p:nvPicPr>
          <p:cNvPr descr="A close up of a logo&#10;&#10;Description automatically generated" id="180" name="Google Shape;180;p18"/>
          <p:cNvPicPr preferRelativeResize="0"/>
          <p:nvPr/>
        </p:nvPicPr>
        <p:blipFill rotWithShape="1">
          <a:blip r:embed="rId2">
            <a:alphaModFix/>
          </a:blip>
          <a:srcRect b="0" l="0" r="0" t="0"/>
          <a:stretch/>
        </p:blipFill>
        <p:spPr>
          <a:xfrm>
            <a:off x="0" y="1"/>
            <a:ext cx="2065821" cy="1437996"/>
          </a:xfrm>
          <a:prstGeom prst="rect">
            <a:avLst/>
          </a:prstGeom>
          <a:noFill/>
          <a:ln>
            <a:noFill/>
          </a:ln>
        </p:spPr>
      </p:pic>
      <p:sp>
        <p:nvSpPr>
          <p:cNvPr id="181" name="Google Shape;181;p18"/>
          <p:cNvSpPr txBox="1"/>
          <p:nvPr>
            <p:ph type="title"/>
          </p:nvPr>
        </p:nvSpPr>
        <p:spPr>
          <a:xfrm>
            <a:off x="476249" y="469899"/>
            <a:ext cx="1909765" cy="312578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 name="Google Shape;182;p1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83" name="Google Shape;183;p18"/>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1B">
  <p:cSld name="Photo-11B">
    <p:bg>
      <p:bgPr>
        <a:solidFill>
          <a:schemeClr val="dk2"/>
        </a:solidFill>
      </p:bgPr>
    </p:bg>
    <p:spTree>
      <p:nvGrpSpPr>
        <p:cNvPr id="1516" name="Shape 1516"/>
        <p:cNvGrpSpPr/>
        <p:nvPr/>
      </p:nvGrpSpPr>
      <p:grpSpPr>
        <a:xfrm>
          <a:off x="0" y="0"/>
          <a:ext cx="0" cy="0"/>
          <a:chOff x="0" y="0"/>
          <a:chExt cx="0" cy="0"/>
        </a:xfrm>
      </p:grpSpPr>
      <p:sp>
        <p:nvSpPr>
          <p:cNvPr id="1517" name="Google Shape;1517;p171"/>
          <p:cNvSpPr/>
          <p:nvPr/>
        </p:nvSpPr>
        <p:spPr>
          <a:xfrm>
            <a:off x="476251" y="13716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518" name="Google Shape;1518;p171"/>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9" name="Google Shape;1519;p17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0" name="Google Shape;1520;p171"/>
          <p:cNvSpPr txBox="1"/>
          <p:nvPr>
            <p:ph idx="1" type="body"/>
          </p:nvPr>
        </p:nvSpPr>
        <p:spPr>
          <a:xfrm>
            <a:off x="638817" y="1547813"/>
            <a:ext cx="7876529" cy="86589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21" name="Google Shape;1521;p171"/>
          <p:cNvSpPr txBox="1"/>
          <p:nvPr>
            <p:ph idx="2" type="body"/>
          </p:nvPr>
        </p:nvSpPr>
        <p:spPr>
          <a:xfrm>
            <a:off x="638818" y="4119564"/>
            <a:ext cx="2438400" cy="27432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22" name="Google Shape;1522;p171"/>
          <p:cNvSpPr txBox="1"/>
          <p:nvPr>
            <p:ph idx="3" type="body"/>
          </p:nvPr>
        </p:nvSpPr>
        <p:spPr>
          <a:xfrm>
            <a:off x="3357885" y="4119564"/>
            <a:ext cx="2438400" cy="27432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23" name="Google Shape;1523;p171"/>
          <p:cNvSpPr txBox="1"/>
          <p:nvPr>
            <p:ph idx="4" type="body"/>
          </p:nvPr>
        </p:nvSpPr>
        <p:spPr>
          <a:xfrm>
            <a:off x="6076951" y="4119564"/>
            <a:ext cx="2438400" cy="27432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24" name="Google Shape;1524;p171"/>
          <p:cNvSpPr/>
          <p:nvPr>
            <p:ph idx="5" type="pic"/>
          </p:nvPr>
        </p:nvSpPr>
        <p:spPr>
          <a:xfrm>
            <a:off x="638174" y="2610688"/>
            <a:ext cx="2441448" cy="145256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525" name="Google Shape;1525;p171"/>
          <p:cNvSpPr/>
          <p:nvPr>
            <p:ph idx="6" type="pic"/>
          </p:nvPr>
        </p:nvSpPr>
        <p:spPr>
          <a:xfrm>
            <a:off x="3356039" y="2610688"/>
            <a:ext cx="2441448" cy="145256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526" name="Google Shape;1526;p171"/>
          <p:cNvSpPr/>
          <p:nvPr>
            <p:ph idx="7" type="pic"/>
          </p:nvPr>
        </p:nvSpPr>
        <p:spPr>
          <a:xfrm>
            <a:off x="6073903" y="2610688"/>
            <a:ext cx="2441448" cy="145256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pic>
        <p:nvPicPr>
          <p:cNvPr id="1527" name="Google Shape;1527;p171"/>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2B">
  <p:cSld name="Photo-12B">
    <p:bg>
      <p:bgPr>
        <a:solidFill>
          <a:schemeClr val="dk2"/>
        </a:solidFill>
      </p:bgPr>
    </p:bg>
    <p:spTree>
      <p:nvGrpSpPr>
        <p:cNvPr id="1528" name="Shape 1528"/>
        <p:cNvGrpSpPr/>
        <p:nvPr/>
      </p:nvGrpSpPr>
      <p:grpSpPr>
        <a:xfrm>
          <a:off x="0" y="0"/>
          <a:ext cx="0" cy="0"/>
          <a:chOff x="0" y="0"/>
          <a:chExt cx="0" cy="0"/>
        </a:xfrm>
      </p:grpSpPr>
      <p:sp>
        <p:nvSpPr>
          <p:cNvPr id="1529" name="Google Shape;1529;p172"/>
          <p:cNvSpPr/>
          <p:nvPr/>
        </p:nvSpPr>
        <p:spPr>
          <a:xfrm>
            <a:off x="476251" y="13716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530" name="Google Shape;1530;p172"/>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1" name="Google Shape;1531;p17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2" name="Google Shape;1532;p172"/>
          <p:cNvSpPr txBox="1"/>
          <p:nvPr>
            <p:ph idx="1" type="body"/>
          </p:nvPr>
        </p:nvSpPr>
        <p:spPr>
          <a:xfrm>
            <a:off x="638817" y="1547813"/>
            <a:ext cx="7876529" cy="86589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33" name="Google Shape;1533;p172"/>
          <p:cNvSpPr txBox="1"/>
          <p:nvPr>
            <p:ph idx="2" type="body"/>
          </p:nvPr>
        </p:nvSpPr>
        <p:spPr>
          <a:xfrm>
            <a:off x="638818" y="4218613"/>
            <a:ext cx="1645920" cy="4114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34" name="Google Shape;1534;p172"/>
          <p:cNvSpPr/>
          <p:nvPr>
            <p:ph idx="3" type="pic"/>
          </p:nvPr>
        </p:nvSpPr>
        <p:spPr>
          <a:xfrm>
            <a:off x="638174" y="2610688"/>
            <a:ext cx="1645920" cy="15502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535" name="Google Shape;1535;p172"/>
          <p:cNvSpPr/>
          <p:nvPr>
            <p:ph idx="4" type="pic"/>
          </p:nvPr>
        </p:nvSpPr>
        <p:spPr>
          <a:xfrm>
            <a:off x="2715259" y="2610688"/>
            <a:ext cx="1645920" cy="155448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536" name="Google Shape;1536;p172"/>
          <p:cNvSpPr/>
          <p:nvPr>
            <p:ph idx="5" type="pic"/>
          </p:nvPr>
        </p:nvSpPr>
        <p:spPr>
          <a:xfrm>
            <a:off x="4792344" y="2610688"/>
            <a:ext cx="1645920" cy="155448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537" name="Google Shape;1537;p172"/>
          <p:cNvSpPr/>
          <p:nvPr>
            <p:ph idx="6" type="pic"/>
          </p:nvPr>
        </p:nvSpPr>
        <p:spPr>
          <a:xfrm>
            <a:off x="6869429" y="2610688"/>
            <a:ext cx="1645920" cy="155448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538" name="Google Shape;1538;p172"/>
          <p:cNvSpPr txBox="1"/>
          <p:nvPr>
            <p:ph idx="7" type="body"/>
          </p:nvPr>
        </p:nvSpPr>
        <p:spPr>
          <a:xfrm>
            <a:off x="2715688" y="4218613"/>
            <a:ext cx="1645920" cy="4114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39" name="Google Shape;1539;p172"/>
          <p:cNvSpPr txBox="1"/>
          <p:nvPr>
            <p:ph idx="8" type="body"/>
          </p:nvPr>
        </p:nvSpPr>
        <p:spPr>
          <a:xfrm>
            <a:off x="4792558" y="4218613"/>
            <a:ext cx="1645920" cy="4114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40" name="Google Shape;1540;p172"/>
          <p:cNvSpPr txBox="1"/>
          <p:nvPr>
            <p:ph idx="9" type="body"/>
          </p:nvPr>
        </p:nvSpPr>
        <p:spPr>
          <a:xfrm>
            <a:off x="6869429" y="4218613"/>
            <a:ext cx="1645920" cy="4114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1541" name="Google Shape;1541;p172"/>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White Bar">
  <p:cSld name="Blue Background_White Bar">
    <p:bg>
      <p:bgPr>
        <a:solidFill>
          <a:schemeClr val="dk2"/>
        </a:solidFill>
      </p:bgPr>
    </p:bg>
    <p:spTree>
      <p:nvGrpSpPr>
        <p:cNvPr id="1542" name="Shape 1542"/>
        <p:cNvGrpSpPr/>
        <p:nvPr/>
      </p:nvGrpSpPr>
      <p:grpSpPr>
        <a:xfrm>
          <a:off x="0" y="0"/>
          <a:ext cx="0" cy="0"/>
          <a:chOff x="0" y="0"/>
          <a:chExt cx="0" cy="0"/>
        </a:xfrm>
      </p:grpSpPr>
      <p:sp>
        <p:nvSpPr>
          <p:cNvPr id="1543" name="Google Shape;1543;p17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544" name="Google Shape;1544;p173"/>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Blue Background">
  <p:cSld name="Blank Blue Background">
    <p:bg>
      <p:bgPr>
        <a:solidFill>
          <a:schemeClr val="dk2"/>
        </a:solidFill>
      </p:bgPr>
    </p:bg>
    <p:spTree>
      <p:nvGrpSpPr>
        <p:cNvPr id="1545" name="Shape 1545"/>
        <p:cNvGrpSpPr/>
        <p:nvPr/>
      </p:nvGrpSpPr>
      <p:grpSpPr>
        <a:xfrm>
          <a:off x="0" y="0"/>
          <a:ext cx="0" cy="0"/>
          <a:chOff x="0" y="0"/>
          <a:chExt cx="0" cy="0"/>
        </a:xfrm>
      </p:grpSpPr>
      <p:sp>
        <p:nvSpPr>
          <p:cNvPr id="1546" name="Google Shape;1546;p17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Headline  One Line and Content ">
  <p:cSld name="1_Headline  One Line and Content ">
    <p:spTree>
      <p:nvGrpSpPr>
        <p:cNvPr id="1547" name="Shape 1547"/>
        <p:cNvGrpSpPr/>
        <p:nvPr/>
      </p:nvGrpSpPr>
      <p:grpSpPr>
        <a:xfrm>
          <a:off x="0" y="0"/>
          <a:ext cx="0" cy="0"/>
          <a:chOff x="0" y="0"/>
          <a:chExt cx="0" cy="0"/>
        </a:xfrm>
      </p:grpSpPr>
      <p:sp>
        <p:nvSpPr>
          <p:cNvPr id="1548" name="Google Shape;1548;p175"/>
          <p:cNvSpPr txBox="1"/>
          <p:nvPr>
            <p:ph type="title"/>
          </p:nvPr>
        </p:nvSpPr>
        <p:spPr>
          <a:xfrm>
            <a:off x="0" y="-3763"/>
            <a:ext cx="9144000" cy="865800"/>
          </a:xfrm>
          <a:prstGeom prst="rect">
            <a:avLst/>
          </a:prstGeom>
          <a:solidFill>
            <a:schemeClr val="accent1"/>
          </a:solid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accent1"/>
              </a:buClr>
              <a:buSzPts val="2800"/>
              <a:buFont typeface="Arial"/>
              <a:buNone/>
              <a:defRPr b="0" i="0" sz="2800" u="none" cap="none" strike="noStrike">
                <a:solidFill>
                  <a:schemeClr val="lt1"/>
                </a:solidFill>
                <a:latin typeface="Arial"/>
                <a:ea typeface="Arial"/>
                <a:cs typeface="Arial"/>
                <a:sym typeface="Arial"/>
              </a:defRPr>
            </a:lvl1pPr>
            <a:lvl2pPr lvl="1" rtl="0">
              <a:spcBef>
                <a:spcPts val="0"/>
              </a:spcBef>
              <a:spcAft>
                <a:spcPts val="0"/>
              </a:spcAft>
              <a:buSzPts val="1400"/>
              <a:buFont typeface="Arial"/>
              <a:buNone/>
              <a:defRPr sz="1800">
                <a:solidFill>
                  <a:schemeClr val="lt1"/>
                </a:solidFill>
                <a:latin typeface="Arial"/>
                <a:ea typeface="Arial"/>
                <a:cs typeface="Arial"/>
                <a:sym typeface="Arial"/>
              </a:defRPr>
            </a:lvl2pPr>
            <a:lvl3pPr lvl="2" rtl="0">
              <a:spcBef>
                <a:spcPts val="0"/>
              </a:spcBef>
              <a:spcAft>
                <a:spcPts val="0"/>
              </a:spcAft>
              <a:buSzPts val="1400"/>
              <a:buFont typeface="Arial"/>
              <a:buNone/>
              <a:defRPr sz="1800">
                <a:solidFill>
                  <a:schemeClr val="lt1"/>
                </a:solidFill>
                <a:latin typeface="Arial"/>
                <a:ea typeface="Arial"/>
                <a:cs typeface="Arial"/>
                <a:sym typeface="Arial"/>
              </a:defRPr>
            </a:lvl3pPr>
            <a:lvl4pPr lvl="3" rtl="0">
              <a:spcBef>
                <a:spcPts val="0"/>
              </a:spcBef>
              <a:spcAft>
                <a:spcPts val="0"/>
              </a:spcAft>
              <a:buSzPts val="1400"/>
              <a:buFont typeface="Arial"/>
              <a:buNone/>
              <a:defRPr sz="1800">
                <a:solidFill>
                  <a:schemeClr val="lt1"/>
                </a:solidFill>
                <a:latin typeface="Arial"/>
                <a:ea typeface="Arial"/>
                <a:cs typeface="Arial"/>
                <a:sym typeface="Arial"/>
              </a:defRPr>
            </a:lvl4pPr>
            <a:lvl5pPr lvl="4" rtl="0">
              <a:spcBef>
                <a:spcPts val="0"/>
              </a:spcBef>
              <a:spcAft>
                <a:spcPts val="0"/>
              </a:spcAft>
              <a:buSzPts val="1400"/>
              <a:buFont typeface="Arial"/>
              <a:buNone/>
              <a:defRPr sz="1800">
                <a:solidFill>
                  <a:schemeClr val="lt1"/>
                </a:solidFill>
                <a:latin typeface="Arial"/>
                <a:ea typeface="Arial"/>
                <a:cs typeface="Arial"/>
                <a:sym typeface="Arial"/>
              </a:defRPr>
            </a:lvl5pPr>
            <a:lvl6pPr lvl="5" rtl="0">
              <a:spcBef>
                <a:spcPts val="0"/>
              </a:spcBef>
              <a:spcAft>
                <a:spcPts val="0"/>
              </a:spcAft>
              <a:buSzPts val="1400"/>
              <a:buFont typeface="Arial"/>
              <a:buNone/>
              <a:defRPr sz="1800">
                <a:solidFill>
                  <a:schemeClr val="lt1"/>
                </a:solidFill>
                <a:latin typeface="Arial"/>
                <a:ea typeface="Arial"/>
                <a:cs typeface="Arial"/>
                <a:sym typeface="Arial"/>
              </a:defRPr>
            </a:lvl6pPr>
            <a:lvl7pPr lvl="6" rtl="0">
              <a:spcBef>
                <a:spcPts val="0"/>
              </a:spcBef>
              <a:spcAft>
                <a:spcPts val="0"/>
              </a:spcAft>
              <a:buSzPts val="1400"/>
              <a:buFont typeface="Arial"/>
              <a:buNone/>
              <a:defRPr sz="1800">
                <a:solidFill>
                  <a:schemeClr val="lt1"/>
                </a:solidFill>
                <a:latin typeface="Arial"/>
                <a:ea typeface="Arial"/>
                <a:cs typeface="Arial"/>
                <a:sym typeface="Arial"/>
              </a:defRPr>
            </a:lvl7pPr>
            <a:lvl8pPr lvl="7" rtl="0">
              <a:spcBef>
                <a:spcPts val="0"/>
              </a:spcBef>
              <a:spcAft>
                <a:spcPts val="0"/>
              </a:spcAft>
              <a:buSzPts val="1400"/>
              <a:buFont typeface="Arial"/>
              <a:buNone/>
              <a:defRPr sz="1800">
                <a:solidFill>
                  <a:schemeClr val="lt1"/>
                </a:solidFill>
                <a:latin typeface="Arial"/>
                <a:ea typeface="Arial"/>
                <a:cs typeface="Arial"/>
                <a:sym typeface="Arial"/>
              </a:defRPr>
            </a:lvl8pPr>
            <a:lvl9pPr lvl="8" rtl="0">
              <a:spcBef>
                <a:spcPts val="0"/>
              </a:spcBef>
              <a:spcAft>
                <a:spcPts val="0"/>
              </a:spcAft>
              <a:buSzPts val="1400"/>
              <a:buFont typeface="Arial"/>
              <a:buNone/>
              <a:defRPr sz="1800">
                <a:solidFill>
                  <a:schemeClr val="lt1"/>
                </a:solidFill>
                <a:latin typeface="Arial"/>
                <a:ea typeface="Arial"/>
                <a:cs typeface="Arial"/>
                <a:sym typeface="Arial"/>
              </a:defRPr>
            </a:lvl9pPr>
          </a:lstStyle>
          <a:p/>
        </p:txBody>
      </p:sp>
      <p:sp>
        <p:nvSpPr>
          <p:cNvPr id="1549" name="Google Shape;1549;p175"/>
          <p:cNvSpPr txBox="1"/>
          <p:nvPr>
            <p:ph idx="1" type="body"/>
          </p:nvPr>
        </p:nvSpPr>
        <p:spPr>
          <a:xfrm>
            <a:off x="304801" y="1197770"/>
            <a:ext cx="8522400" cy="33180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600"/>
              </a:spcBef>
              <a:spcAft>
                <a:spcPts val="0"/>
              </a:spcAft>
              <a:buClr>
                <a:srgbClr val="F38B00"/>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lnSpc>
                <a:spcPct val="100000"/>
              </a:lnSpc>
              <a:spcBef>
                <a:spcPts val="600"/>
              </a:spcBef>
              <a:spcAft>
                <a:spcPts val="0"/>
              </a:spcAft>
              <a:buClr>
                <a:srgbClr val="F38B00"/>
              </a:buClr>
              <a:buSzPts val="1800"/>
              <a:buFont typeface="Arial"/>
              <a:buChar char="‒"/>
              <a:defRPr b="0" i="0" sz="1800" u="none" cap="none" strike="noStrike">
                <a:solidFill>
                  <a:schemeClr val="dk1"/>
                </a:solidFill>
                <a:latin typeface="Arial"/>
                <a:ea typeface="Arial"/>
                <a:cs typeface="Arial"/>
                <a:sym typeface="Arial"/>
              </a:defRPr>
            </a:lvl2pPr>
            <a:lvl3pPr indent="-342900" lvl="2" marL="1371600" marR="0" rtl="0" algn="l">
              <a:lnSpc>
                <a:spcPct val="100000"/>
              </a:lnSpc>
              <a:spcBef>
                <a:spcPts val="600"/>
              </a:spcBef>
              <a:spcAft>
                <a:spcPts val="0"/>
              </a:spcAft>
              <a:buClr>
                <a:srgbClr val="F38B00"/>
              </a:buClr>
              <a:buSzPts val="1800"/>
              <a:buFont typeface="Arial"/>
              <a:buChar char="•"/>
              <a:defRPr b="0" i="0" sz="1800" u="none" cap="none" strike="noStrike">
                <a:solidFill>
                  <a:schemeClr val="dk1"/>
                </a:solidFill>
                <a:latin typeface="Arial"/>
                <a:ea typeface="Arial"/>
                <a:cs typeface="Arial"/>
                <a:sym typeface="Arial"/>
              </a:defRPr>
            </a:lvl3pPr>
            <a:lvl4pPr indent="-314325" lvl="3" marL="1828800" marR="0" rtl="0" algn="l">
              <a:lnSpc>
                <a:spcPct val="100000"/>
              </a:lnSpc>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indent="-314325" lvl="4" marL="2286000" marR="0" rtl="0" algn="l">
              <a:lnSpc>
                <a:spcPct val="100000"/>
              </a:lnSpc>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550" name="Google Shape;1550;p175"/>
          <p:cNvSpPr txBox="1"/>
          <p:nvPr/>
        </p:nvSpPr>
        <p:spPr>
          <a:xfrm>
            <a:off x="207528" y="4928056"/>
            <a:ext cx="1197900" cy="219300"/>
          </a:xfrm>
          <a:prstGeom prst="rect">
            <a:avLst/>
          </a:prstGeom>
          <a:noFill/>
          <a:ln>
            <a:noFill/>
          </a:ln>
        </p:spPr>
        <p:txBody>
          <a:bodyPr anchorCtr="0" anchor="t" bIns="45675" lIns="91375" spcFirstLastPara="1" rIns="91375" wrap="square" tIns="45675">
            <a:noAutofit/>
          </a:bodyPr>
          <a:lstStyle/>
          <a:p>
            <a:pPr indent="0" lvl="0" marL="0" marR="0" rtl="0" algn="l">
              <a:lnSpc>
                <a:spcPct val="100000"/>
              </a:lnSpc>
              <a:spcBef>
                <a:spcPts val="0"/>
              </a:spcBef>
              <a:spcAft>
                <a:spcPts val="0"/>
              </a:spcAft>
              <a:buClr>
                <a:schemeClr val="dk2"/>
              </a:buClr>
              <a:buSzPts val="800"/>
              <a:buFont typeface="Arial"/>
              <a:buNone/>
            </a:pPr>
            <a:r>
              <a:rPr b="0" i="0" lang="en" sz="800" u="none" cap="none" strike="noStrike">
                <a:solidFill>
                  <a:schemeClr val="dk2"/>
                </a:solidFill>
                <a:latin typeface="Arial"/>
                <a:ea typeface="Arial"/>
                <a:cs typeface="Arial"/>
                <a:sym typeface="Arial"/>
              </a:rPr>
              <a:t>Workday Confidential</a:t>
            </a:r>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hite Background 1">
  <p:cSld name="1_Blank White Background">
    <p:spTree>
      <p:nvGrpSpPr>
        <p:cNvPr id="1551" name="Shape 1551"/>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2"/>
        </a:solidFill>
      </p:bgPr>
    </p:bg>
    <p:spTree>
      <p:nvGrpSpPr>
        <p:cNvPr id="1556" name="Shape 1556"/>
        <p:cNvGrpSpPr/>
        <p:nvPr/>
      </p:nvGrpSpPr>
      <p:grpSpPr>
        <a:xfrm>
          <a:off x="0" y="0"/>
          <a:ext cx="0" cy="0"/>
          <a:chOff x="0" y="0"/>
          <a:chExt cx="0" cy="0"/>
        </a:xfrm>
      </p:grpSpPr>
      <p:pic>
        <p:nvPicPr>
          <p:cNvPr descr="A picture containing drawing&#10;&#10;Description automatically generated" id="1557" name="Google Shape;1557;p178"/>
          <p:cNvPicPr preferRelativeResize="0"/>
          <p:nvPr/>
        </p:nvPicPr>
        <p:blipFill rotWithShape="1">
          <a:blip r:embed="rId2">
            <a:alphaModFix/>
          </a:blip>
          <a:srcRect b="0" l="0" r="0" t="0"/>
          <a:stretch/>
        </p:blipFill>
        <p:spPr>
          <a:xfrm>
            <a:off x="0" y="0"/>
            <a:ext cx="9144002" cy="2286000"/>
          </a:xfrm>
          <a:prstGeom prst="rect">
            <a:avLst/>
          </a:prstGeom>
          <a:noFill/>
          <a:ln>
            <a:noFill/>
          </a:ln>
        </p:spPr>
      </p:pic>
      <p:sp>
        <p:nvSpPr>
          <p:cNvPr id="1558" name="Google Shape;1558;p178"/>
          <p:cNvSpPr txBox="1"/>
          <p:nvPr>
            <p:ph type="ctrTitle"/>
          </p:nvPr>
        </p:nvSpPr>
        <p:spPr>
          <a:xfrm>
            <a:off x="628651" y="3239369"/>
            <a:ext cx="7886700" cy="1005900"/>
          </a:xfrm>
          <a:prstGeom prst="rect">
            <a:avLst/>
          </a:prstGeom>
          <a:noFill/>
          <a:ln>
            <a:noFill/>
          </a:ln>
        </p:spPr>
        <p:txBody>
          <a:bodyPr anchorCtr="0" anchor="b" bIns="45700" lIns="0" spcFirstLastPara="1" rIns="91425" wrap="square" tIns="45700">
            <a:noAutofit/>
          </a:bodyPr>
          <a:lstStyle>
            <a:lvl1pPr lvl="0" rtl="0" algn="l">
              <a:lnSpc>
                <a:spcPct val="100000"/>
              </a:lnSpc>
              <a:spcBef>
                <a:spcPts val="0"/>
              </a:spcBef>
              <a:spcAft>
                <a:spcPts val="0"/>
              </a:spcAft>
              <a:buClr>
                <a:schemeClr val="lt1"/>
              </a:buClr>
              <a:buSzPts val="2800"/>
              <a:buFont typeface="Arial"/>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59" name="Google Shape;1559;p178"/>
          <p:cNvSpPr txBox="1"/>
          <p:nvPr>
            <p:ph idx="1" type="subTitle"/>
          </p:nvPr>
        </p:nvSpPr>
        <p:spPr>
          <a:xfrm>
            <a:off x="628651" y="4253572"/>
            <a:ext cx="7886700" cy="548700"/>
          </a:xfrm>
          <a:prstGeom prst="rect">
            <a:avLst/>
          </a:prstGeom>
          <a:noFill/>
          <a:ln>
            <a:noFill/>
          </a:ln>
        </p:spPr>
        <p:txBody>
          <a:bodyPr anchorCtr="0" anchor="t" bIns="45700" lIns="0" spcFirstLastPara="1" rIns="0" wrap="square" tIns="45700">
            <a:noAutofit/>
          </a:bodyPr>
          <a:lstStyle>
            <a:lvl1pPr lvl="0" rtl="0" algn="l">
              <a:lnSpc>
                <a:spcPct val="100000"/>
              </a:lnSpc>
              <a:spcBef>
                <a:spcPts val="0"/>
              </a:spcBef>
              <a:spcAft>
                <a:spcPts val="0"/>
              </a:spcAft>
              <a:buSzPts val="1400"/>
              <a:buNone/>
              <a:defRPr sz="1400">
                <a:solidFill>
                  <a:schemeClr val="lt1"/>
                </a:solidFill>
                <a:latin typeface="Arial"/>
                <a:ea typeface="Arial"/>
                <a:cs typeface="Arial"/>
                <a:sym typeface="Arial"/>
              </a:defRPr>
            </a:lvl1pPr>
            <a:lvl2pPr lvl="1" rtl="0" algn="l">
              <a:lnSpc>
                <a:spcPct val="100000"/>
              </a:lnSpc>
              <a:spcBef>
                <a:spcPts val="600"/>
              </a:spcBef>
              <a:spcAft>
                <a:spcPts val="0"/>
              </a:spcAft>
              <a:buSzPts val="1800"/>
              <a:buChar char="‒"/>
              <a:defRPr/>
            </a:lvl2pPr>
            <a:lvl3pPr lvl="2" rtl="0" algn="l">
              <a:lnSpc>
                <a:spcPct val="100000"/>
              </a:lnSpc>
              <a:spcBef>
                <a:spcPts val="600"/>
              </a:spcBef>
              <a:spcAft>
                <a:spcPts val="0"/>
              </a:spcAft>
              <a:buSzPts val="1800"/>
              <a:buChar char="•"/>
              <a:defRPr/>
            </a:lvl3pPr>
            <a:lvl4pPr lvl="3" rtl="0" algn="l">
              <a:spcBef>
                <a:spcPts val="60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pic>
        <p:nvPicPr>
          <p:cNvPr descr="A picture containing meter, drawing&#10;&#10;Description automatically generated" id="1560" name="Google Shape;1560;p178"/>
          <p:cNvPicPr preferRelativeResize="0"/>
          <p:nvPr/>
        </p:nvPicPr>
        <p:blipFill rotWithShape="1">
          <a:blip r:embed="rId3">
            <a:alphaModFix/>
          </a:blip>
          <a:srcRect b="0" l="0" r="0" t="0"/>
          <a:stretch/>
        </p:blipFill>
        <p:spPr>
          <a:xfrm>
            <a:off x="628651" y="2651005"/>
            <a:ext cx="1216152" cy="48939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561" name="Shape 1561"/>
        <p:cNvGrpSpPr/>
        <p:nvPr/>
      </p:nvGrpSpPr>
      <p:grpSpPr>
        <a:xfrm>
          <a:off x="0" y="0"/>
          <a:ext cx="0" cy="0"/>
          <a:chOff x="0" y="0"/>
          <a:chExt cx="0" cy="0"/>
        </a:xfrm>
      </p:grpSpPr>
      <p:sp>
        <p:nvSpPr>
          <p:cNvPr id="1562" name="Google Shape;1562;p179"/>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63" name="Google Shape;1563;p17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564" name="Google Shape;1564;p179"/>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One">
  <p:cSld name="Intro_One">
    <p:bg>
      <p:bgPr>
        <a:solidFill>
          <a:schemeClr val="dk2"/>
        </a:solidFill>
      </p:bgPr>
    </p:bg>
    <p:spTree>
      <p:nvGrpSpPr>
        <p:cNvPr id="1565" name="Shape 1565"/>
        <p:cNvGrpSpPr/>
        <p:nvPr/>
      </p:nvGrpSpPr>
      <p:grpSpPr>
        <a:xfrm>
          <a:off x="0" y="0"/>
          <a:ext cx="0" cy="0"/>
          <a:chOff x="0" y="0"/>
          <a:chExt cx="0" cy="0"/>
        </a:xfrm>
      </p:grpSpPr>
      <p:sp>
        <p:nvSpPr>
          <p:cNvPr id="1566" name="Google Shape;1566;p180"/>
          <p:cNvSpPr/>
          <p:nvPr/>
        </p:nvSpPr>
        <p:spPr>
          <a:xfrm>
            <a:off x="0" y="2896223"/>
            <a:ext cx="3067050" cy="2247277"/>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rgbClr val="0875E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1567" name="Google Shape;1567;p180"/>
          <p:cNvSpPr/>
          <p:nvPr/>
        </p:nvSpPr>
        <p:spPr>
          <a:xfrm>
            <a:off x="1005801" y="1512202"/>
            <a:ext cx="1828800" cy="1828800"/>
          </a:xfrm>
          <a:prstGeom prst="ellipse">
            <a:avLst/>
          </a:prstGeom>
          <a:solidFill>
            <a:schemeClr val="lt1"/>
          </a:solidFill>
          <a:ln cap="flat" cmpd="sng" w="762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568" name="Google Shape;1568;p180"/>
          <p:cNvSpPr/>
          <p:nvPr>
            <p:ph idx="2" type="pic"/>
          </p:nvPr>
        </p:nvSpPr>
        <p:spPr>
          <a:xfrm>
            <a:off x="1005802" y="1512202"/>
            <a:ext cx="1828800" cy="1827600"/>
          </a:xfrm>
          <a:prstGeom prst="ellipse">
            <a:avLst/>
          </a:prstGeom>
          <a:solidFill>
            <a:srgbClr val="BFBFBF"/>
          </a:solidFill>
          <a:ln cap="flat" cmpd="sng" w="762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569" name="Google Shape;1569;p18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70" name="Google Shape;1570;p180"/>
          <p:cNvSpPr txBox="1"/>
          <p:nvPr>
            <p:ph idx="1" type="body"/>
          </p:nvPr>
        </p:nvSpPr>
        <p:spPr>
          <a:xfrm>
            <a:off x="3126416" y="1749657"/>
            <a:ext cx="5541300" cy="5211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600"/>
              </a:spcBef>
              <a:spcAft>
                <a:spcPts val="0"/>
              </a:spcAft>
              <a:buSzPts val="2800"/>
              <a:buFont typeface="Arial"/>
              <a:buNone/>
              <a:defRPr sz="28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571" name="Google Shape;1571;p180"/>
          <p:cNvSpPr txBox="1"/>
          <p:nvPr>
            <p:ph idx="3" type="body"/>
          </p:nvPr>
        </p:nvSpPr>
        <p:spPr>
          <a:xfrm>
            <a:off x="3126416" y="2378064"/>
            <a:ext cx="5541300" cy="411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sz="2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572" name="Google Shape;1572;p180"/>
          <p:cNvSpPr txBox="1"/>
          <p:nvPr>
            <p:ph idx="4" type="body"/>
          </p:nvPr>
        </p:nvSpPr>
        <p:spPr>
          <a:xfrm>
            <a:off x="3126416" y="2743824"/>
            <a:ext cx="5541300" cy="338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573" name="Google Shape;1573;p180"/>
          <p:cNvSpPr/>
          <p:nvPr/>
        </p:nvSpPr>
        <p:spPr>
          <a:xfrm rot="10800000">
            <a:off x="16" y="16"/>
            <a:ext cx="849312" cy="849312"/>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grpSp>
        <p:nvGrpSpPr>
          <p:cNvPr id="1574" name="Google Shape;1574;p180"/>
          <p:cNvGrpSpPr/>
          <p:nvPr/>
        </p:nvGrpSpPr>
        <p:grpSpPr>
          <a:xfrm>
            <a:off x="3229564" y="2312864"/>
            <a:ext cx="691316" cy="18300"/>
            <a:chOff x="3842851" y="2453309"/>
            <a:chExt cx="691316" cy="18300"/>
          </a:xfrm>
        </p:grpSpPr>
        <p:sp>
          <p:nvSpPr>
            <p:cNvPr id="1575" name="Google Shape;1575;p180"/>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576" name="Google Shape;1576;p180"/>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577" name="Google Shape;1577;p180"/>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A">
  <p:cSld name="Layout-1A">
    <p:spTree>
      <p:nvGrpSpPr>
        <p:cNvPr id="1578" name="Shape 1578"/>
        <p:cNvGrpSpPr/>
        <p:nvPr/>
      </p:nvGrpSpPr>
      <p:grpSpPr>
        <a:xfrm>
          <a:off x="0" y="0"/>
          <a:ext cx="0" cy="0"/>
          <a:chOff x="0" y="0"/>
          <a:chExt cx="0" cy="0"/>
        </a:xfrm>
      </p:grpSpPr>
      <p:sp>
        <p:nvSpPr>
          <p:cNvPr id="1579" name="Google Shape;1579;p181"/>
          <p:cNvSpPr/>
          <p:nvPr/>
        </p:nvSpPr>
        <p:spPr>
          <a:xfrm>
            <a:off x="683425" y="1392333"/>
            <a:ext cx="2043000" cy="2043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580" name="Google Shape;1580;p181"/>
          <p:cNvSpPr txBox="1"/>
          <p:nvPr>
            <p:ph type="title"/>
          </p:nvPr>
        </p:nvSpPr>
        <p:spPr>
          <a:xfrm>
            <a:off x="476249" y="1880963"/>
            <a:ext cx="2043000" cy="552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81" name="Google Shape;1581;p18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582" name="Google Shape;1582;p181"/>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1A">
  <p:cSld name="Section Title-1A">
    <p:bg>
      <p:bgPr>
        <a:solidFill>
          <a:schemeClr val="accent1"/>
        </a:solidFill>
      </p:bgPr>
    </p:bg>
    <p:spTree>
      <p:nvGrpSpPr>
        <p:cNvPr id="184" name="Shape 184"/>
        <p:cNvGrpSpPr/>
        <p:nvPr/>
      </p:nvGrpSpPr>
      <p:grpSpPr>
        <a:xfrm>
          <a:off x="0" y="0"/>
          <a:ext cx="0" cy="0"/>
          <a:chOff x="0" y="0"/>
          <a:chExt cx="0" cy="0"/>
        </a:xfrm>
      </p:grpSpPr>
      <p:pic>
        <p:nvPicPr>
          <p:cNvPr descr="A close up of a logo&#10;&#10;Description automatically generated" id="185" name="Google Shape;185;p19"/>
          <p:cNvPicPr preferRelativeResize="0"/>
          <p:nvPr/>
        </p:nvPicPr>
        <p:blipFill rotWithShape="1">
          <a:blip r:embed="rId2">
            <a:alphaModFix/>
          </a:blip>
          <a:srcRect b="6503" l="0" r="0" t="0"/>
          <a:stretch/>
        </p:blipFill>
        <p:spPr>
          <a:xfrm>
            <a:off x="0" y="334536"/>
            <a:ext cx="9144000" cy="4808964"/>
          </a:xfrm>
          <a:prstGeom prst="rect">
            <a:avLst/>
          </a:prstGeom>
          <a:noFill/>
          <a:ln>
            <a:noFill/>
          </a:ln>
        </p:spPr>
      </p:pic>
      <p:sp>
        <p:nvSpPr>
          <p:cNvPr id="186" name="Google Shape;186;p1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 name="Google Shape;187;p19"/>
          <p:cNvSpPr txBox="1"/>
          <p:nvPr>
            <p:ph type="ctrTitle"/>
          </p:nvPr>
        </p:nvSpPr>
        <p:spPr>
          <a:xfrm>
            <a:off x="628650" y="951547"/>
            <a:ext cx="7886693" cy="100584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 name="Google Shape;188;p19"/>
          <p:cNvSpPr txBox="1"/>
          <p:nvPr>
            <p:ph idx="1" type="subTitle"/>
          </p:nvPr>
        </p:nvSpPr>
        <p:spPr>
          <a:xfrm>
            <a:off x="628651" y="2023110"/>
            <a:ext cx="7886692" cy="54864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algn="l">
              <a:lnSpc>
                <a:spcPct val="100000"/>
              </a:lnSpc>
              <a:spcBef>
                <a:spcPts val="600"/>
              </a:spcBef>
              <a:spcAft>
                <a:spcPts val="0"/>
              </a:spcAft>
              <a:buSzPts val="1800"/>
              <a:buChar char="‒"/>
              <a:defRPr/>
            </a:lvl2pPr>
            <a:lvl3pPr lvl="2" algn="l">
              <a:lnSpc>
                <a:spcPct val="100000"/>
              </a:lnSpc>
              <a:spcBef>
                <a:spcPts val="600"/>
              </a:spcBef>
              <a:spcAft>
                <a:spcPts val="0"/>
              </a:spcAft>
              <a:buSzPts val="1800"/>
              <a:buChar char="•"/>
              <a:defRPr/>
            </a:lvl3pPr>
            <a:lvl4pPr lvl="3" algn="l">
              <a:spcBef>
                <a:spcPts val="600"/>
              </a:spcBef>
              <a:spcAft>
                <a:spcPts val="0"/>
              </a:spcAft>
              <a:buSzPts val="1800"/>
              <a:buChar char="–"/>
              <a:defRPr/>
            </a:lvl4pPr>
            <a:lvl5pPr lvl="4" algn="l">
              <a:spcBef>
                <a:spcPts val="360"/>
              </a:spcBef>
              <a:spcAft>
                <a:spcPts val="0"/>
              </a:spcAft>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p:cSld name="Section Title">
    <p:bg>
      <p:bgPr>
        <a:solidFill>
          <a:schemeClr val="dk2"/>
        </a:solidFill>
      </p:bgPr>
    </p:bg>
    <p:spTree>
      <p:nvGrpSpPr>
        <p:cNvPr id="1583" name="Shape 1583"/>
        <p:cNvGrpSpPr/>
        <p:nvPr/>
      </p:nvGrpSpPr>
      <p:grpSpPr>
        <a:xfrm>
          <a:off x="0" y="0"/>
          <a:ext cx="0" cy="0"/>
          <a:chOff x="0" y="0"/>
          <a:chExt cx="0" cy="0"/>
        </a:xfrm>
      </p:grpSpPr>
      <p:pic>
        <p:nvPicPr>
          <p:cNvPr descr="A close up of a logo&#10;&#10;Description automatically generated" id="1584" name="Google Shape;1584;p182"/>
          <p:cNvPicPr preferRelativeResize="0"/>
          <p:nvPr/>
        </p:nvPicPr>
        <p:blipFill rotWithShape="1">
          <a:blip r:embed="rId2">
            <a:alphaModFix/>
          </a:blip>
          <a:srcRect b="6507" l="0" r="0" t="0"/>
          <a:stretch/>
        </p:blipFill>
        <p:spPr>
          <a:xfrm>
            <a:off x="0" y="334536"/>
            <a:ext cx="9144002" cy="4808964"/>
          </a:xfrm>
          <a:prstGeom prst="rect">
            <a:avLst/>
          </a:prstGeom>
          <a:noFill/>
          <a:ln>
            <a:noFill/>
          </a:ln>
        </p:spPr>
      </p:pic>
      <p:sp>
        <p:nvSpPr>
          <p:cNvPr id="1585" name="Google Shape;1585;p18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86" name="Google Shape;1586;p182"/>
          <p:cNvSpPr txBox="1"/>
          <p:nvPr>
            <p:ph type="ctrTitle"/>
          </p:nvPr>
        </p:nvSpPr>
        <p:spPr>
          <a:xfrm>
            <a:off x="628650" y="951547"/>
            <a:ext cx="7886700" cy="10059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Clr>
                <a:schemeClr val="lt1"/>
              </a:buClr>
              <a:buSzPts val="2800"/>
              <a:buFont typeface="Arial"/>
              <a:buNone/>
              <a:defRPr sz="28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87" name="Google Shape;1587;p182"/>
          <p:cNvSpPr txBox="1"/>
          <p:nvPr>
            <p:ph idx="1" type="subTitle"/>
          </p:nvPr>
        </p:nvSpPr>
        <p:spPr>
          <a:xfrm>
            <a:off x="628651" y="2023110"/>
            <a:ext cx="7886700" cy="548700"/>
          </a:xfrm>
          <a:prstGeom prst="rect">
            <a:avLst/>
          </a:prstGeom>
          <a:noFill/>
          <a:ln>
            <a:noFill/>
          </a:ln>
        </p:spPr>
        <p:txBody>
          <a:bodyPr anchorCtr="0" anchor="t" bIns="45700" lIns="91425" spcFirstLastPara="1" rIns="91425" wrap="square" tIns="45700">
            <a:noAutofit/>
          </a:bodyPr>
          <a:lstStyle>
            <a:lvl1pPr lvl="0" rt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rtl="0" algn="l">
              <a:lnSpc>
                <a:spcPct val="100000"/>
              </a:lnSpc>
              <a:spcBef>
                <a:spcPts val="600"/>
              </a:spcBef>
              <a:spcAft>
                <a:spcPts val="0"/>
              </a:spcAft>
              <a:buSzPts val="1800"/>
              <a:buChar char="‒"/>
              <a:defRPr/>
            </a:lvl2pPr>
            <a:lvl3pPr lvl="2" rtl="0" algn="l">
              <a:lnSpc>
                <a:spcPct val="100000"/>
              </a:lnSpc>
              <a:spcBef>
                <a:spcPts val="600"/>
              </a:spcBef>
              <a:spcAft>
                <a:spcPts val="0"/>
              </a:spcAft>
              <a:buSzPts val="1800"/>
              <a:buChar char="•"/>
              <a:defRPr/>
            </a:lvl3pPr>
            <a:lvl4pPr lvl="3" rtl="0" algn="l">
              <a:spcBef>
                <a:spcPts val="60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p:cSld name="Title and Content ">
    <p:spTree>
      <p:nvGrpSpPr>
        <p:cNvPr id="1588" name="Shape 1588"/>
        <p:cNvGrpSpPr/>
        <p:nvPr/>
      </p:nvGrpSpPr>
      <p:grpSpPr>
        <a:xfrm>
          <a:off x="0" y="0"/>
          <a:ext cx="0" cy="0"/>
          <a:chOff x="0" y="0"/>
          <a:chExt cx="0" cy="0"/>
        </a:xfrm>
      </p:grpSpPr>
      <p:sp>
        <p:nvSpPr>
          <p:cNvPr id="1589" name="Google Shape;1589;p183"/>
          <p:cNvSpPr txBox="1"/>
          <p:nvPr>
            <p:ph idx="1" type="body"/>
          </p:nvPr>
        </p:nvSpPr>
        <p:spPr>
          <a:xfrm>
            <a:off x="476250" y="1225899"/>
            <a:ext cx="8191500" cy="3417600"/>
          </a:xfrm>
          <a:prstGeom prst="rect">
            <a:avLst/>
          </a:prstGeom>
          <a:noFill/>
          <a:ln>
            <a:noFill/>
          </a:ln>
        </p:spPr>
        <p:txBody>
          <a:bodyPr anchorCtr="0" anchor="t" bIns="45700" lIns="91425" spcFirstLastPara="1" rIns="91425" wrap="square" tIns="45700">
            <a:noAutofit/>
          </a:bodyPr>
          <a:lstStyle>
            <a:lvl1pPr indent="-355600" lvl="0" marL="457200" rtl="0" algn="l">
              <a:lnSpc>
                <a:spcPct val="100000"/>
              </a:lnSpc>
              <a:spcBef>
                <a:spcPts val="600"/>
              </a:spcBef>
              <a:spcAft>
                <a:spcPts val="0"/>
              </a:spcAft>
              <a:buClr>
                <a:schemeClr val="accent6"/>
              </a:buClr>
              <a:buSzPts val="2000"/>
              <a:buChar char="•"/>
              <a:defRPr sz="2000">
                <a:solidFill>
                  <a:schemeClr val="dk1"/>
                </a:solidFill>
              </a:defRPr>
            </a:lvl1pPr>
            <a:lvl2pPr indent="-330200" lvl="1" marL="914400" rtl="0" algn="l">
              <a:lnSpc>
                <a:spcPct val="100000"/>
              </a:lnSpc>
              <a:spcBef>
                <a:spcPts val="600"/>
              </a:spcBef>
              <a:spcAft>
                <a:spcPts val="0"/>
              </a:spcAft>
              <a:buClr>
                <a:schemeClr val="accent6"/>
              </a:buClr>
              <a:buSzPts val="1600"/>
              <a:buFont typeface="Arial"/>
              <a:buChar char="‒"/>
              <a:defRPr sz="1600">
                <a:solidFill>
                  <a:schemeClr val="dk1"/>
                </a:solidFill>
              </a:defRPr>
            </a:lvl2pPr>
            <a:lvl3pPr indent="-317500" lvl="2" marL="1371600" rtl="0" algn="l">
              <a:lnSpc>
                <a:spcPct val="100000"/>
              </a:lnSpc>
              <a:spcBef>
                <a:spcPts val="600"/>
              </a:spcBef>
              <a:spcAft>
                <a:spcPts val="0"/>
              </a:spcAft>
              <a:buClr>
                <a:schemeClr val="accent6"/>
              </a:buClr>
              <a:buSzPts val="1400"/>
              <a:buFont typeface="Noto Sans Symbols"/>
              <a:buChar char="▪"/>
              <a:defRPr sz="1400">
                <a:solidFill>
                  <a:schemeClr val="dk1"/>
                </a:solidFill>
              </a:defRPr>
            </a:lvl3pPr>
            <a:lvl4pPr indent="-304800" lvl="3" marL="1828800" rtl="0" algn="l">
              <a:spcBef>
                <a:spcPts val="600"/>
              </a:spcBef>
              <a:spcAft>
                <a:spcPts val="0"/>
              </a:spcAft>
              <a:buClr>
                <a:schemeClr val="accent6"/>
              </a:buClr>
              <a:buSzPts val="1200"/>
              <a:buFont typeface="Courier New"/>
              <a:buChar char="o"/>
              <a:defRPr sz="1200">
                <a:solidFill>
                  <a:schemeClr val="dk1"/>
                </a:solidFill>
              </a:defRPr>
            </a:lvl4pPr>
            <a:lvl5pPr indent="-298450" lvl="4" marL="2286000" rtl="0" algn="l">
              <a:spcBef>
                <a:spcPts val="600"/>
              </a:spcBef>
              <a:spcAft>
                <a:spcPts val="0"/>
              </a:spcAft>
              <a:buClr>
                <a:schemeClr val="accent6"/>
              </a:buClr>
              <a:buSzPts val="1100"/>
              <a:buFont typeface="Merriweather Sans"/>
              <a:buChar char="◆"/>
              <a:defRPr sz="11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590" name="Google Shape;1590;p183"/>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91" name="Google Shape;1591;p18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592" name="Google Shape;1592;p183"/>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ilt for the Future_Thank You_Q&amp;A">
  <p:cSld name="Built for the Future_Thank You_Q&amp;A">
    <p:bg>
      <p:bgPr>
        <a:solidFill>
          <a:schemeClr val="dk2"/>
        </a:solidFill>
      </p:bgPr>
    </p:bg>
    <p:spTree>
      <p:nvGrpSpPr>
        <p:cNvPr id="1593" name="Shape 1593"/>
        <p:cNvGrpSpPr/>
        <p:nvPr/>
      </p:nvGrpSpPr>
      <p:grpSpPr>
        <a:xfrm>
          <a:off x="0" y="0"/>
          <a:ext cx="0" cy="0"/>
          <a:chOff x="0" y="0"/>
          <a:chExt cx="0" cy="0"/>
        </a:xfrm>
      </p:grpSpPr>
      <p:sp>
        <p:nvSpPr>
          <p:cNvPr id="1594" name="Google Shape;1594;p184"/>
          <p:cNvSpPr/>
          <p:nvPr/>
        </p:nvSpPr>
        <p:spPr>
          <a:xfrm>
            <a:off x="697688" y="3309746"/>
            <a:ext cx="1676100" cy="16761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pic>
        <p:nvPicPr>
          <p:cNvPr descr="A close up of a logo&#10;&#10;Description automatically generated" id="1595" name="Google Shape;1595;p184"/>
          <p:cNvPicPr preferRelativeResize="0"/>
          <p:nvPr/>
        </p:nvPicPr>
        <p:blipFill rotWithShape="1">
          <a:blip r:embed="rId2">
            <a:alphaModFix/>
          </a:blip>
          <a:srcRect b="0" l="0" r="0" t="0"/>
          <a:stretch/>
        </p:blipFill>
        <p:spPr>
          <a:xfrm>
            <a:off x="0" y="0"/>
            <a:ext cx="9144002" cy="5143501"/>
          </a:xfrm>
          <a:prstGeom prst="rect">
            <a:avLst/>
          </a:prstGeom>
          <a:noFill/>
          <a:ln>
            <a:noFill/>
          </a:ln>
        </p:spPr>
      </p:pic>
      <p:sp>
        <p:nvSpPr>
          <p:cNvPr id="1596" name="Google Shape;1596;p184"/>
          <p:cNvSpPr txBox="1"/>
          <p:nvPr>
            <p:ph idx="1" type="subTitle"/>
          </p:nvPr>
        </p:nvSpPr>
        <p:spPr>
          <a:xfrm>
            <a:off x="1371600" y="2119323"/>
            <a:ext cx="6400800" cy="769500"/>
          </a:xfrm>
          <a:prstGeom prst="rect">
            <a:avLst/>
          </a:prstGeom>
          <a:noFill/>
          <a:ln>
            <a:noFill/>
          </a:ln>
        </p:spPr>
        <p:txBody>
          <a:bodyPr anchorCtr="0" anchor="t" bIns="45700" lIns="91425" spcFirstLastPara="1" rIns="91425" wrap="square" tIns="45700">
            <a:noAutofit/>
          </a:bodyPr>
          <a:lstStyle>
            <a:lvl1pPr lvl="0" rtl="0" algn="ctr">
              <a:lnSpc>
                <a:spcPct val="100000"/>
              </a:lnSpc>
              <a:spcBef>
                <a:spcPts val="600"/>
              </a:spcBef>
              <a:spcAft>
                <a:spcPts val="0"/>
              </a:spcAft>
              <a:buSzPts val="4400"/>
              <a:buNone/>
              <a:defRPr b="1" sz="4400">
                <a:solidFill>
                  <a:schemeClr val="lt1"/>
                </a:solidFill>
                <a:latin typeface="Arial"/>
                <a:ea typeface="Arial"/>
                <a:cs typeface="Arial"/>
                <a:sym typeface="Arial"/>
              </a:defRPr>
            </a:lvl1pPr>
            <a:lvl2pPr lvl="1" rtl="0" algn="l">
              <a:lnSpc>
                <a:spcPct val="100000"/>
              </a:lnSpc>
              <a:spcBef>
                <a:spcPts val="600"/>
              </a:spcBef>
              <a:spcAft>
                <a:spcPts val="0"/>
              </a:spcAft>
              <a:buSzPts val="1800"/>
              <a:buChar char="‒"/>
              <a:defRPr/>
            </a:lvl2pPr>
            <a:lvl3pPr lvl="2" rtl="0" algn="l">
              <a:lnSpc>
                <a:spcPct val="100000"/>
              </a:lnSpc>
              <a:spcBef>
                <a:spcPts val="600"/>
              </a:spcBef>
              <a:spcAft>
                <a:spcPts val="0"/>
              </a:spcAft>
              <a:buSzPts val="1800"/>
              <a:buChar char="•"/>
              <a:defRPr/>
            </a:lvl3pPr>
            <a:lvl4pPr lvl="3" rtl="0" algn="l">
              <a:spcBef>
                <a:spcPts val="60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pic>
        <p:nvPicPr>
          <p:cNvPr descr="A picture containing meter, drawing&#10;&#10;Description automatically generated" id="1597" name="Google Shape;1597;p184"/>
          <p:cNvPicPr preferRelativeResize="0"/>
          <p:nvPr/>
        </p:nvPicPr>
        <p:blipFill rotWithShape="1">
          <a:blip r:embed="rId3">
            <a:alphaModFix/>
          </a:blip>
          <a:srcRect b="0" l="0" r="0" t="0"/>
          <a:stretch/>
        </p:blipFill>
        <p:spPr>
          <a:xfrm>
            <a:off x="3963924" y="1446906"/>
            <a:ext cx="1216152" cy="48939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2">
  <p:cSld name="Title Slide-2">
    <p:bg>
      <p:bgPr>
        <a:solidFill>
          <a:schemeClr val="dk2"/>
        </a:solidFill>
      </p:bgPr>
    </p:bg>
    <p:spTree>
      <p:nvGrpSpPr>
        <p:cNvPr id="1598" name="Shape 1598"/>
        <p:cNvGrpSpPr/>
        <p:nvPr/>
      </p:nvGrpSpPr>
      <p:grpSpPr>
        <a:xfrm>
          <a:off x="0" y="0"/>
          <a:ext cx="0" cy="0"/>
          <a:chOff x="0" y="0"/>
          <a:chExt cx="0" cy="0"/>
        </a:xfrm>
      </p:grpSpPr>
      <p:pic>
        <p:nvPicPr>
          <p:cNvPr descr="A picture containing meter, drawing&#10;&#10;Description automatically generated" id="1599" name="Google Shape;1599;p185"/>
          <p:cNvPicPr preferRelativeResize="0"/>
          <p:nvPr/>
        </p:nvPicPr>
        <p:blipFill rotWithShape="1">
          <a:blip r:embed="rId2">
            <a:alphaModFix/>
          </a:blip>
          <a:srcRect b="0" l="0" r="0" t="0"/>
          <a:stretch/>
        </p:blipFill>
        <p:spPr>
          <a:xfrm>
            <a:off x="628651" y="313159"/>
            <a:ext cx="1216152" cy="489395"/>
          </a:xfrm>
          <a:prstGeom prst="rect">
            <a:avLst/>
          </a:prstGeom>
          <a:noFill/>
          <a:ln>
            <a:noFill/>
          </a:ln>
        </p:spPr>
      </p:pic>
      <p:pic>
        <p:nvPicPr>
          <p:cNvPr descr="A close up of a logo&#10;&#10;Description automatically generated" id="1600" name="Google Shape;1600;p185"/>
          <p:cNvPicPr preferRelativeResize="0"/>
          <p:nvPr/>
        </p:nvPicPr>
        <p:blipFill rotWithShape="1">
          <a:blip r:embed="rId3">
            <a:alphaModFix/>
          </a:blip>
          <a:srcRect b="0" l="0" r="0" t="0"/>
          <a:stretch/>
        </p:blipFill>
        <p:spPr>
          <a:xfrm>
            <a:off x="3988594" y="0"/>
            <a:ext cx="5155406" cy="5143500"/>
          </a:xfrm>
          <a:prstGeom prst="rect">
            <a:avLst/>
          </a:prstGeom>
          <a:noFill/>
          <a:ln>
            <a:noFill/>
          </a:ln>
        </p:spPr>
      </p:pic>
      <p:sp>
        <p:nvSpPr>
          <p:cNvPr id="1601" name="Google Shape;1601;p185"/>
          <p:cNvSpPr txBox="1"/>
          <p:nvPr>
            <p:ph type="ctrTitle"/>
          </p:nvPr>
        </p:nvSpPr>
        <p:spPr>
          <a:xfrm>
            <a:off x="628651" y="852353"/>
            <a:ext cx="2937900" cy="2532900"/>
          </a:xfrm>
          <a:prstGeom prst="rect">
            <a:avLst/>
          </a:prstGeom>
          <a:noFill/>
          <a:ln>
            <a:noFill/>
          </a:ln>
        </p:spPr>
        <p:txBody>
          <a:bodyPr anchorCtr="0" anchor="b" bIns="45700" lIns="0" spcFirstLastPara="1" rIns="91425" wrap="square" tIns="45700">
            <a:noAutofit/>
          </a:bodyPr>
          <a:lstStyle>
            <a:lvl1pPr lvl="0" rtl="0" algn="l">
              <a:lnSpc>
                <a:spcPct val="100000"/>
              </a:lnSpc>
              <a:spcBef>
                <a:spcPts val="0"/>
              </a:spcBef>
              <a:spcAft>
                <a:spcPts val="0"/>
              </a:spcAft>
              <a:buClr>
                <a:schemeClr val="lt1"/>
              </a:buClr>
              <a:buSzPts val="2800"/>
              <a:buFont typeface="Arial"/>
              <a:buNone/>
              <a:defRPr sz="28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02" name="Google Shape;1602;p185"/>
          <p:cNvSpPr txBox="1"/>
          <p:nvPr>
            <p:ph idx="1" type="subTitle"/>
          </p:nvPr>
        </p:nvSpPr>
        <p:spPr>
          <a:xfrm>
            <a:off x="628652" y="3418246"/>
            <a:ext cx="2937900" cy="548700"/>
          </a:xfrm>
          <a:prstGeom prst="rect">
            <a:avLst/>
          </a:prstGeom>
          <a:noFill/>
          <a:ln>
            <a:noFill/>
          </a:ln>
        </p:spPr>
        <p:txBody>
          <a:bodyPr anchorCtr="0" anchor="t" bIns="45700" lIns="0" spcFirstLastPara="1" rIns="0" wrap="square" tIns="45700">
            <a:noAutofit/>
          </a:bodyPr>
          <a:lstStyle>
            <a:lvl1pPr lvl="0" rtl="0" algn="l">
              <a:lnSpc>
                <a:spcPct val="100000"/>
              </a:lnSpc>
              <a:spcBef>
                <a:spcPts val="0"/>
              </a:spcBef>
              <a:spcAft>
                <a:spcPts val="0"/>
              </a:spcAft>
              <a:buSzPts val="1400"/>
              <a:buNone/>
              <a:defRPr sz="1400">
                <a:solidFill>
                  <a:schemeClr val="lt1"/>
                </a:solidFill>
                <a:latin typeface="Arial"/>
                <a:ea typeface="Arial"/>
                <a:cs typeface="Arial"/>
                <a:sym typeface="Arial"/>
              </a:defRPr>
            </a:lvl1pPr>
            <a:lvl2pPr lvl="1" rtl="0" algn="l">
              <a:lnSpc>
                <a:spcPct val="100000"/>
              </a:lnSpc>
              <a:spcBef>
                <a:spcPts val="600"/>
              </a:spcBef>
              <a:spcAft>
                <a:spcPts val="0"/>
              </a:spcAft>
              <a:buSzPts val="1800"/>
              <a:buChar char="‒"/>
              <a:defRPr/>
            </a:lvl2pPr>
            <a:lvl3pPr lvl="2" rtl="0" algn="l">
              <a:lnSpc>
                <a:spcPct val="100000"/>
              </a:lnSpc>
              <a:spcBef>
                <a:spcPts val="600"/>
              </a:spcBef>
              <a:spcAft>
                <a:spcPts val="0"/>
              </a:spcAft>
              <a:buSzPts val="1800"/>
              <a:buChar char="•"/>
              <a:defRPr/>
            </a:lvl3pPr>
            <a:lvl4pPr lvl="3" rtl="0" algn="l">
              <a:spcBef>
                <a:spcPts val="60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Partner Title Slide no Tagline">
  <p:cSld name="Co-Partner Title Slide no Tagline">
    <p:bg>
      <p:bgPr>
        <a:solidFill>
          <a:schemeClr val="lt1"/>
        </a:solidFill>
      </p:bgPr>
    </p:bg>
    <p:spTree>
      <p:nvGrpSpPr>
        <p:cNvPr id="1603" name="Shape 1603"/>
        <p:cNvGrpSpPr/>
        <p:nvPr/>
      </p:nvGrpSpPr>
      <p:grpSpPr>
        <a:xfrm>
          <a:off x="0" y="0"/>
          <a:ext cx="0" cy="0"/>
          <a:chOff x="0" y="0"/>
          <a:chExt cx="0" cy="0"/>
        </a:xfrm>
      </p:grpSpPr>
      <p:pic>
        <p:nvPicPr>
          <p:cNvPr descr="A picture containing meter&#10;&#10;Description automatically generated" id="1604" name="Google Shape;1604;p186"/>
          <p:cNvPicPr preferRelativeResize="0"/>
          <p:nvPr/>
        </p:nvPicPr>
        <p:blipFill rotWithShape="1">
          <a:blip r:embed="rId2">
            <a:alphaModFix/>
          </a:blip>
          <a:srcRect b="0" l="0" r="0" t="0"/>
          <a:stretch/>
        </p:blipFill>
        <p:spPr>
          <a:xfrm>
            <a:off x="628651" y="2651005"/>
            <a:ext cx="1216152" cy="489395"/>
          </a:xfrm>
          <a:prstGeom prst="rect">
            <a:avLst/>
          </a:prstGeom>
          <a:noFill/>
          <a:ln>
            <a:noFill/>
          </a:ln>
        </p:spPr>
      </p:pic>
      <p:pic>
        <p:nvPicPr>
          <p:cNvPr descr="A picture containing drawing&#10;&#10;Description automatically generated" id="1605" name="Google Shape;1605;p186"/>
          <p:cNvPicPr preferRelativeResize="0"/>
          <p:nvPr/>
        </p:nvPicPr>
        <p:blipFill rotWithShape="1">
          <a:blip r:embed="rId3">
            <a:alphaModFix/>
          </a:blip>
          <a:srcRect b="0" l="0" r="0" t="0"/>
          <a:stretch/>
        </p:blipFill>
        <p:spPr>
          <a:xfrm>
            <a:off x="0" y="0"/>
            <a:ext cx="9144002" cy="2286000"/>
          </a:xfrm>
          <a:prstGeom prst="rect">
            <a:avLst/>
          </a:prstGeom>
          <a:noFill/>
          <a:ln>
            <a:noFill/>
          </a:ln>
        </p:spPr>
      </p:pic>
      <p:sp>
        <p:nvSpPr>
          <p:cNvPr id="1606" name="Google Shape;1606;p186"/>
          <p:cNvSpPr txBox="1"/>
          <p:nvPr>
            <p:ph idx="1" type="subTitle"/>
          </p:nvPr>
        </p:nvSpPr>
        <p:spPr>
          <a:xfrm>
            <a:off x="626364" y="4253572"/>
            <a:ext cx="7891200" cy="548700"/>
          </a:xfrm>
          <a:prstGeom prst="rect">
            <a:avLst/>
          </a:prstGeom>
          <a:noFill/>
          <a:ln>
            <a:noFill/>
          </a:ln>
        </p:spPr>
        <p:txBody>
          <a:bodyPr anchorCtr="0" anchor="t" bIns="45700" lIns="0" spcFirstLastPara="1" rIns="91425" wrap="square" tIns="45700">
            <a:noAutofit/>
          </a:bodyPr>
          <a:lstStyle>
            <a:lvl1pPr lvl="0" rtl="0" algn="l">
              <a:lnSpc>
                <a:spcPct val="100000"/>
              </a:lnSpc>
              <a:spcBef>
                <a:spcPts val="0"/>
              </a:spcBef>
              <a:spcAft>
                <a:spcPts val="0"/>
              </a:spcAft>
              <a:buSzPts val="1400"/>
              <a:buNone/>
              <a:defRPr sz="1400">
                <a:solidFill>
                  <a:schemeClr val="dk1"/>
                </a:solidFill>
                <a:latin typeface="Arial"/>
                <a:ea typeface="Arial"/>
                <a:cs typeface="Arial"/>
                <a:sym typeface="Arial"/>
              </a:defRPr>
            </a:lvl1pPr>
            <a:lvl2pPr lvl="1" rtl="0" algn="l">
              <a:lnSpc>
                <a:spcPct val="100000"/>
              </a:lnSpc>
              <a:spcBef>
                <a:spcPts val="600"/>
              </a:spcBef>
              <a:spcAft>
                <a:spcPts val="0"/>
              </a:spcAft>
              <a:buSzPts val="1800"/>
              <a:buChar char="‒"/>
              <a:defRPr/>
            </a:lvl2pPr>
            <a:lvl3pPr lvl="2" rtl="0" algn="l">
              <a:lnSpc>
                <a:spcPct val="100000"/>
              </a:lnSpc>
              <a:spcBef>
                <a:spcPts val="600"/>
              </a:spcBef>
              <a:spcAft>
                <a:spcPts val="0"/>
              </a:spcAft>
              <a:buSzPts val="1800"/>
              <a:buChar char="•"/>
              <a:defRPr/>
            </a:lvl3pPr>
            <a:lvl4pPr lvl="3" rtl="0" algn="l">
              <a:spcBef>
                <a:spcPts val="60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sp>
        <p:nvSpPr>
          <p:cNvPr id="1607" name="Google Shape;1607;p186"/>
          <p:cNvSpPr txBox="1"/>
          <p:nvPr>
            <p:ph type="ctrTitle"/>
          </p:nvPr>
        </p:nvSpPr>
        <p:spPr>
          <a:xfrm>
            <a:off x="626364" y="3239369"/>
            <a:ext cx="7891200" cy="1005900"/>
          </a:xfrm>
          <a:prstGeom prst="rect">
            <a:avLst/>
          </a:prstGeom>
          <a:noFill/>
          <a:ln>
            <a:noFill/>
          </a:ln>
        </p:spPr>
        <p:txBody>
          <a:bodyPr anchorCtr="0" anchor="b" bIns="45700" lIns="0" spcFirstLastPara="1" rIns="91425" wrap="square" tIns="45700">
            <a:noAutofit/>
          </a:bodyPr>
          <a:lstStyle>
            <a:lvl1pPr lvl="0" rtl="0" algn="l">
              <a:lnSpc>
                <a:spcPct val="100000"/>
              </a:lnSpc>
              <a:spcBef>
                <a:spcPts val="0"/>
              </a:spcBef>
              <a:spcAft>
                <a:spcPts val="0"/>
              </a:spcAft>
              <a:buClr>
                <a:schemeClr val="accent6"/>
              </a:buClr>
              <a:buSzPts val="2800"/>
              <a:buFont typeface="Arial"/>
              <a:buNone/>
              <a:defRPr>
                <a:solidFill>
                  <a:schemeClr val="accent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08" name="Google Shape;1608;p186"/>
          <p:cNvSpPr txBox="1"/>
          <p:nvPr>
            <p:ph idx="2" type="body"/>
          </p:nvPr>
        </p:nvSpPr>
        <p:spPr>
          <a:xfrm>
            <a:off x="2383054" y="2684462"/>
            <a:ext cx="1216200" cy="4389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800"/>
              <a:buNone/>
              <a:defRPr sz="800"/>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cxnSp>
        <p:nvCxnSpPr>
          <p:cNvPr id="1609" name="Google Shape;1609;p186"/>
          <p:cNvCxnSpPr/>
          <p:nvPr/>
        </p:nvCxnSpPr>
        <p:spPr>
          <a:xfrm>
            <a:off x="2112398" y="2676068"/>
            <a:ext cx="0" cy="457200"/>
          </a:xfrm>
          <a:prstGeom prst="straightConnector1">
            <a:avLst/>
          </a:prstGeom>
          <a:noFill/>
          <a:ln cap="rnd" cmpd="sng" w="9525">
            <a:solidFill>
              <a:schemeClr val="dk1"/>
            </a:solidFill>
            <a:prstDash val="solid"/>
            <a:round/>
            <a:headEnd len="sm" w="sm" type="none"/>
            <a:tailEnd len="sm" w="sm" type="none"/>
          </a:ln>
        </p:spPr>
      </p:cxn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Partner Title Slide-2">
  <p:cSld name="Co-Partner Title Slide-2">
    <p:bg>
      <p:bgPr>
        <a:solidFill>
          <a:schemeClr val="lt1"/>
        </a:solidFill>
      </p:bgPr>
    </p:bg>
    <p:spTree>
      <p:nvGrpSpPr>
        <p:cNvPr id="1610" name="Shape 1610"/>
        <p:cNvGrpSpPr/>
        <p:nvPr/>
      </p:nvGrpSpPr>
      <p:grpSpPr>
        <a:xfrm>
          <a:off x="0" y="0"/>
          <a:ext cx="0" cy="0"/>
          <a:chOff x="0" y="0"/>
          <a:chExt cx="0" cy="0"/>
        </a:xfrm>
      </p:grpSpPr>
      <p:cxnSp>
        <p:nvCxnSpPr>
          <p:cNvPr id="1611" name="Google Shape;1611;p187"/>
          <p:cNvCxnSpPr/>
          <p:nvPr/>
        </p:nvCxnSpPr>
        <p:spPr>
          <a:xfrm>
            <a:off x="2112398" y="338222"/>
            <a:ext cx="0" cy="457200"/>
          </a:xfrm>
          <a:prstGeom prst="straightConnector1">
            <a:avLst/>
          </a:prstGeom>
          <a:noFill/>
          <a:ln cap="rnd" cmpd="sng" w="9525">
            <a:solidFill>
              <a:schemeClr val="dk1"/>
            </a:solidFill>
            <a:prstDash val="solid"/>
            <a:round/>
            <a:headEnd len="sm" w="sm" type="none"/>
            <a:tailEnd len="sm" w="sm" type="none"/>
          </a:ln>
        </p:spPr>
      </p:cxnSp>
      <p:pic>
        <p:nvPicPr>
          <p:cNvPr descr="A close up of a logo&#10;&#10;Description automatically generated" id="1612" name="Google Shape;1612;p187"/>
          <p:cNvPicPr preferRelativeResize="0"/>
          <p:nvPr/>
        </p:nvPicPr>
        <p:blipFill rotWithShape="1">
          <a:blip r:embed="rId2">
            <a:alphaModFix/>
          </a:blip>
          <a:srcRect b="0" l="0" r="0" t="0"/>
          <a:stretch/>
        </p:blipFill>
        <p:spPr>
          <a:xfrm>
            <a:off x="3988594" y="0"/>
            <a:ext cx="5155406" cy="5143500"/>
          </a:xfrm>
          <a:prstGeom prst="rect">
            <a:avLst/>
          </a:prstGeom>
          <a:noFill/>
          <a:ln>
            <a:noFill/>
          </a:ln>
        </p:spPr>
      </p:pic>
      <p:sp>
        <p:nvSpPr>
          <p:cNvPr id="1613" name="Google Shape;1613;p187"/>
          <p:cNvSpPr txBox="1"/>
          <p:nvPr>
            <p:ph type="ctrTitle"/>
          </p:nvPr>
        </p:nvSpPr>
        <p:spPr>
          <a:xfrm>
            <a:off x="628651" y="852353"/>
            <a:ext cx="2937900" cy="2532900"/>
          </a:xfrm>
          <a:prstGeom prst="rect">
            <a:avLst/>
          </a:prstGeom>
          <a:noFill/>
          <a:ln>
            <a:noFill/>
          </a:ln>
        </p:spPr>
        <p:txBody>
          <a:bodyPr anchorCtr="0" anchor="b" bIns="45700" lIns="0" spcFirstLastPara="1" rIns="91425" wrap="square" tIns="45700">
            <a:noAutofit/>
          </a:bodyPr>
          <a:lstStyle>
            <a:lvl1pPr lvl="0" rtl="0" algn="l">
              <a:lnSpc>
                <a:spcPct val="100000"/>
              </a:lnSpc>
              <a:spcBef>
                <a:spcPts val="0"/>
              </a:spcBef>
              <a:spcAft>
                <a:spcPts val="0"/>
              </a:spcAft>
              <a:buClr>
                <a:schemeClr val="accent6"/>
              </a:buClr>
              <a:buSzPts val="2800"/>
              <a:buFont typeface="Arial"/>
              <a:buNone/>
              <a:defRPr sz="2800">
                <a:solidFill>
                  <a:schemeClr val="accent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14" name="Google Shape;1614;p187"/>
          <p:cNvSpPr txBox="1"/>
          <p:nvPr>
            <p:ph idx="1" type="subTitle"/>
          </p:nvPr>
        </p:nvSpPr>
        <p:spPr>
          <a:xfrm>
            <a:off x="628652" y="3418246"/>
            <a:ext cx="2937900" cy="548700"/>
          </a:xfrm>
          <a:prstGeom prst="rect">
            <a:avLst/>
          </a:prstGeom>
          <a:noFill/>
          <a:ln>
            <a:noFill/>
          </a:ln>
        </p:spPr>
        <p:txBody>
          <a:bodyPr anchorCtr="0" anchor="t" bIns="45700" lIns="0" spcFirstLastPara="1" rIns="0" wrap="square" tIns="45700">
            <a:noAutofit/>
          </a:bodyPr>
          <a:lstStyle>
            <a:lvl1pPr lvl="0" rtl="0" algn="l">
              <a:lnSpc>
                <a:spcPct val="100000"/>
              </a:lnSpc>
              <a:spcBef>
                <a:spcPts val="0"/>
              </a:spcBef>
              <a:spcAft>
                <a:spcPts val="0"/>
              </a:spcAft>
              <a:buSzPts val="1400"/>
              <a:buNone/>
              <a:defRPr sz="1400">
                <a:solidFill>
                  <a:schemeClr val="dk1"/>
                </a:solidFill>
                <a:latin typeface="Arial"/>
                <a:ea typeface="Arial"/>
                <a:cs typeface="Arial"/>
                <a:sym typeface="Arial"/>
              </a:defRPr>
            </a:lvl1pPr>
            <a:lvl2pPr lvl="1" rtl="0" algn="l">
              <a:lnSpc>
                <a:spcPct val="100000"/>
              </a:lnSpc>
              <a:spcBef>
                <a:spcPts val="600"/>
              </a:spcBef>
              <a:spcAft>
                <a:spcPts val="0"/>
              </a:spcAft>
              <a:buSzPts val="1800"/>
              <a:buChar char="‒"/>
              <a:defRPr/>
            </a:lvl2pPr>
            <a:lvl3pPr lvl="2" rtl="0" algn="l">
              <a:lnSpc>
                <a:spcPct val="100000"/>
              </a:lnSpc>
              <a:spcBef>
                <a:spcPts val="600"/>
              </a:spcBef>
              <a:spcAft>
                <a:spcPts val="0"/>
              </a:spcAft>
              <a:buSzPts val="1800"/>
              <a:buChar char="•"/>
              <a:defRPr/>
            </a:lvl3pPr>
            <a:lvl4pPr lvl="3" rtl="0" algn="l">
              <a:spcBef>
                <a:spcPts val="60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sp>
        <p:nvSpPr>
          <p:cNvPr id="1615" name="Google Shape;1615;p187"/>
          <p:cNvSpPr txBox="1"/>
          <p:nvPr>
            <p:ph idx="2" type="body"/>
          </p:nvPr>
        </p:nvSpPr>
        <p:spPr>
          <a:xfrm>
            <a:off x="2383054" y="345524"/>
            <a:ext cx="1216200" cy="4383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800"/>
              <a:buNone/>
              <a:defRPr sz="800"/>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descr="A picture containing meter&#10;&#10;Description automatically generated" id="1616" name="Google Shape;1616;p187"/>
          <p:cNvPicPr preferRelativeResize="0"/>
          <p:nvPr/>
        </p:nvPicPr>
        <p:blipFill rotWithShape="1">
          <a:blip r:embed="rId3">
            <a:alphaModFix/>
          </a:blip>
          <a:srcRect b="0" l="0" r="0" t="0"/>
          <a:stretch/>
        </p:blipFill>
        <p:spPr>
          <a:xfrm>
            <a:off x="628651" y="313159"/>
            <a:ext cx="1216152" cy="48939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fe Habor ">
  <p:cSld name="Safe Habor ">
    <p:spTree>
      <p:nvGrpSpPr>
        <p:cNvPr id="1617" name="Shape 1617"/>
        <p:cNvGrpSpPr/>
        <p:nvPr/>
      </p:nvGrpSpPr>
      <p:grpSpPr>
        <a:xfrm>
          <a:off x="0" y="0"/>
          <a:ext cx="0" cy="0"/>
          <a:chOff x="0" y="0"/>
          <a:chExt cx="0" cy="0"/>
        </a:xfrm>
      </p:grpSpPr>
      <p:sp>
        <p:nvSpPr>
          <p:cNvPr id="1618" name="Google Shape;1618;p188"/>
          <p:cNvSpPr txBox="1"/>
          <p:nvPr/>
        </p:nvSpPr>
        <p:spPr>
          <a:xfrm>
            <a:off x="476250" y="1125498"/>
            <a:ext cx="8191500" cy="34614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rPr lang="en" sz="1250">
                <a:solidFill>
                  <a:schemeClr val="dk1"/>
                </a:solidFill>
                <a:latin typeface="Arial"/>
                <a:ea typeface="Arial"/>
                <a:cs typeface="Arial"/>
                <a:sym typeface="Arial"/>
              </a:rPr>
              <a:t>This presentation may contain forward-looking statements for which there are risks, uncertainties, and assumptions. If the risks materialize or assumptions prove incorrect, Workday’s business results and directions could differ materially from results implied by the forward-looking statements. Forward-looking statements include any statements regarding strategies or plans for future operations; any statements concerning new features, enhancements or upgrades to our existing applications or plans for future applications; and any statements of belief. Further information on risks that could affect Workday’s results is included in our filings with the Securities and Exchange Commission which are available on the Workday investor relations webpage: </a:t>
            </a:r>
            <a:r>
              <a:rPr lang="en" sz="1250" u="sng">
                <a:solidFill>
                  <a:schemeClr val="dk1"/>
                </a:solidFill>
                <a:latin typeface="Arial"/>
                <a:ea typeface="Arial"/>
                <a:cs typeface="Arial"/>
                <a:sym typeface="Arial"/>
              </a:rPr>
              <a:t>www.workday.com/company/investor_relations.php</a:t>
            </a:r>
            <a:endParaRPr/>
          </a:p>
          <a:p>
            <a:pPr indent="0" lvl="0" marL="0" marR="0" rtl="0" algn="l">
              <a:lnSpc>
                <a:spcPct val="110000"/>
              </a:lnSpc>
              <a:spcBef>
                <a:spcPts val="0"/>
              </a:spcBef>
              <a:spcAft>
                <a:spcPts val="0"/>
              </a:spcAft>
              <a:buNone/>
            </a:pPr>
            <a:r>
              <a:t/>
            </a:r>
            <a:endParaRPr sz="1250" u="sng">
              <a:solidFill>
                <a:schemeClr val="dk1"/>
              </a:solidFill>
              <a:latin typeface="Arial"/>
              <a:ea typeface="Arial"/>
              <a:cs typeface="Arial"/>
              <a:sym typeface="Arial"/>
            </a:endParaRPr>
          </a:p>
          <a:p>
            <a:pPr indent="0" lvl="0" marL="0" marR="0" rtl="0" algn="l">
              <a:lnSpc>
                <a:spcPct val="110000"/>
              </a:lnSpc>
              <a:spcBef>
                <a:spcPts val="0"/>
              </a:spcBef>
              <a:spcAft>
                <a:spcPts val="0"/>
              </a:spcAft>
              <a:buNone/>
            </a:pPr>
            <a:r>
              <a:rPr lang="en" sz="1250">
                <a:solidFill>
                  <a:schemeClr val="dk1"/>
                </a:solidFill>
                <a:latin typeface="Arial"/>
                <a:ea typeface="Arial"/>
                <a:cs typeface="Arial"/>
                <a:sym typeface="Arial"/>
              </a:rPr>
              <a:t>Workday assumes no obligation for and does not intend to update any forward-looking statements. Any unreleased services, features, functionality or enhancements referenced in any Workday document, roadmap, blog, our website, press release or public statement that are not currently available are subject to change at Workday’s discretion and may not be delivered as planned or at all. </a:t>
            </a:r>
            <a:endParaRPr/>
          </a:p>
          <a:p>
            <a:pPr indent="0" lvl="0" marL="0" marR="0" rtl="0" algn="l">
              <a:lnSpc>
                <a:spcPct val="110000"/>
              </a:lnSpc>
              <a:spcBef>
                <a:spcPts val="0"/>
              </a:spcBef>
              <a:spcAft>
                <a:spcPts val="0"/>
              </a:spcAft>
              <a:buNone/>
            </a:pPr>
            <a:r>
              <a:t/>
            </a:r>
            <a:endParaRPr sz="1250">
              <a:solidFill>
                <a:schemeClr val="dk1"/>
              </a:solidFill>
              <a:latin typeface="Arial"/>
              <a:ea typeface="Arial"/>
              <a:cs typeface="Arial"/>
              <a:sym typeface="Arial"/>
            </a:endParaRPr>
          </a:p>
          <a:p>
            <a:pPr indent="0" lvl="0" marL="0" marR="0" rtl="0" algn="l">
              <a:lnSpc>
                <a:spcPct val="110000"/>
              </a:lnSpc>
              <a:spcBef>
                <a:spcPts val="0"/>
              </a:spcBef>
              <a:spcAft>
                <a:spcPts val="0"/>
              </a:spcAft>
              <a:buNone/>
            </a:pPr>
            <a:r>
              <a:rPr lang="en" sz="1250">
                <a:solidFill>
                  <a:schemeClr val="dk1"/>
                </a:solidFill>
                <a:latin typeface="Arial"/>
                <a:ea typeface="Arial"/>
                <a:cs typeface="Arial"/>
                <a:sym typeface="Arial"/>
              </a:rPr>
              <a:t>Customers who purchase Workday, Inc. services should make their purchase decisions upon services, features, and functions that are currently available.</a:t>
            </a:r>
            <a:endParaRPr sz="1250" u="sng">
              <a:solidFill>
                <a:schemeClr val="hlink"/>
              </a:solidFill>
              <a:latin typeface="Arial"/>
              <a:ea typeface="Arial"/>
              <a:cs typeface="Arial"/>
              <a:sym typeface="Arial"/>
              <a:hlinkClick r:id="rId2"/>
            </a:endParaRPr>
          </a:p>
        </p:txBody>
      </p:sp>
      <p:sp>
        <p:nvSpPr>
          <p:cNvPr id="1619" name="Google Shape;1619;p188"/>
          <p:cNvSpPr txBox="1"/>
          <p:nvPr>
            <p:ph type="title"/>
          </p:nvPr>
        </p:nvSpPr>
        <p:spPr>
          <a:xfrm>
            <a:off x="467970" y="137160"/>
            <a:ext cx="8191500" cy="868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b="1">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pic>
        <p:nvPicPr>
          <p:cNvPr id="1620" name="Google Shape;1620;p188"/>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Two">
  <p:cSld name="Intro_Two">
    <p:bg>
      <p:bgPr>
        <a:solidFill>
          <a:schemeClr val="dk2"/>
        </a:solidFill>
      </p:bgPr>
    </p:bg>
    <p:spTree>
      <p:nvGrpSpPr>
        <p:cNvPr id="1621" name="Shape 1621"/>
        <p:cNvGrpSpPr/>
        <p:nvPr/>
      </p:nvGrpSpPr>
      <p:grpSpPr>
        <a:xfrm>
          <a:off x="0" y="0"/>
          <a:ext cx="0" cy="0"/>
          <a:chOff x="0" y="0"/>
          <a:chExt cx="0" cy="0"/>
        </a:xfrm>
      </p:grpSpPr>
      <p:sp>
        <p:nvSpPr>
          <p:cNvPr id="1622" name="Google Shape;1622;p189"/>
          <p:cNvSpPr/>
          <p:nvPr/>
        </p:nvSpPr>
        <p:spPr>
          <a:xfrm>
            <a:off x="0" y="3522727"/>
            <a:ext cx="2215944" cy="1623658"/>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rgbClr val="0875E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1623" name="Google Shape;1623;p189"/>
          <p:cNvSpPr/>
          <p:nvPr/>
        </p:nvSpPr>
        <p:spPr>
          <a:xfrm rot="10800000">
            <a:off x="16" y="16"/>
            <a:ext cx="849312" cy="849312"/>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1624" name="Google Shape;1624;p189"/>
          <p:cNvSpPr/>
          <p:nvPr/>
        </p:nvSpPr>
        <p:spPr>
          <a:xfrm>
            <a:off x="1735790" y="1026141"/>
            <a:ext cx="1234500" cy="123450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25" name="Google Shape;1625;p189"/>
          <p:cNvSpPr/>
          <p:nvPr/>
        </p:nvSpPr>
        <p:spPr>
          <a:xfrm>
            <a:off x="6165312" y="1026141"/>
            <a:ext cx="1234500" cy="123450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26" name="Google Shape;1626;p189"/>
          <p:cNvSpPr/>
          <p:nvPr>
            <p:ph idx="2" type="pic"/>
          </p:nvPr>
        </p:nvSpPr>
        <p:spPr>
          <a:xfrm>
            <a:off x="6165312" y="1027033"/>
            <a:ext cx="1234500" cy="1233600"/>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627" name="Google Shape;1627;p189"/>
          <p:cNvSpPr/>
          <p:nvPr>
            <p:ph idx="3" type="pic"/>
          </p:nvPr>
        </p:nvSpPr>
        <p:spPr>
          <a:xfrm>
            <a:off x="1735790" y="1027033"/>
            <a:ext cx="1234500" cy="1233600"/>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628" name="Google Shape;1628;p18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29" name="Google Shape;1629;p189"/>
          <p:cNvSpPr txBox="1"/>
          <p:nvPr>
            <p:ph idx="1" type="body"/>
          </p:nvPr>
        </p:nvSpPr>
        <p:spPr>
          <a:xfrm>
            <a:off x="524210" y="2443469"/>
            <a:ext cx="3657600" cy="4116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2000"/>
              <a:buFont typeface="Arial"/>
              <a:buNone/>
              <a:defRPr b="0" sz="2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30" name="Google Shape;1630;p189"/>
          <p:cNvSpPr txBox="1"/>
          <p:nvPr>
            <p:ph idx="4" type="body"/>
          </p:nvPr>
        </p:nvSpPr>
        <p:spPr>
          <a:xfrm>
            <a:off x="524210" y="2933314"/>
            <a:ext cx="3657600" cy="33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31" name="Google Shape;1631;p189"/>
          <p:cNvSpPr txBox="1"/>
          <p:nvPr>
            <p:ph idx="5" type="body"/>
          </p:nvPr>
        </p:nvSpPr>
        <p:spPr>
          <a:xfrm>
            <a:off x="524210" y="3636292"/>
            <a:ext cx="3657600" cy="307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32" name="Google Shape;1632;p189"/>
          <p:cNvSpPr txBox="1"/>
          <p:nvPr>
            <p:ph idx="6" type="body"/>
          </p:nvPr>
        </p:nvSpPr>
        <p:spPr>
          <a:xfrm>
            <a:off x="4953732" y="2443469"/>
            <a:ext cx="3657600" cy="4116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2000"/>
              <a:buFont typeface="Arial"/>
              <a:buNone/>
              <a:defRPr b="0" sz="2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33" name="Google Shape;1633;p189"/>
          <p:cNvSpPr txBox="1"/>
          <p:nvPr>
            <p:ph idx="7" type="body"/>
          </p:nvPr>
        </p:nvSpPr>
        <p:spPr>
          <a:xfrm>
            <a:off x="4953732" y="2933314"/>
            <a:ext cx="3657600" cy="33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34" name="Google Shape;1634;p189"/>
          <p:cNvSpPr txBox="1"/>
          <p:nvPr>
            <p:ph idx="8" type="body"/>
          </p:nvPr>
        </p:nvSpPr>
        <p:spPr>
          <a:xfrm>
            <a:off x="4953732" y="3636292"/>
            <a:ext cx="3657600" cy="307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1635" name="Google Shape;1635;p189"/>
          <p:cNvGrpSpPr/>
          <p:nvPr/>
        </p:nvGrpSpPr>
        <p:grpSpPr>
          <a:xfrm>
            <a:off x="2007323" y="2885611"/>
            <a:ext cx="691316" cy="18300"/>
            <a:chOff x="3842851" y="2453309"/>
            <a:chExt cx="691316" cy="18300"/>
          </a:xfrm>
        </p:grpSpPr>
        <p:sp>
          <p:nvSpPr>
            <p:cNvPr id="1636" name="Google Shape;1636;p189"/>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37" name="Google Shape;1637;p189"/>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38" name="Google Shape;1638;p189"/>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1639" name="Google Shape;1639;p189"/>
          <p:cNvGrpSpPr/>
          <p:nvPr/>
        </p:nvGrpSpPr>
        <p:grpSpPr>
          <a:xfrm>
            <a:off x="6436845" y="2885611"/>
            <a:ext cx="691316" cy="18300"/>
            <a:chOff x="3842851" y="2453309"/>
            <a:chExt cx="691316" cy="18300"/>
          </a:xfrm>
        </p:grpSpPr>
        <p:sp>
          <p:nvSpPr>
            <p:cNvPr id="1640" name="Google Shape;1640;p189"/>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41" name="Google Shape;1641;p189"/>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42" name="Google Shape;1642;p189"/>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Three">
  <p:cSld name="Intro_Three">
    <p:bg>
      <p:bgPr>
        <a:solidFill>
          <a:schemeClr val="dk2"/>
        </a:solidFill>
      </p:bgPr>
    </p:bg>
    <p:spTree>
      <p:nvGrpSpPr>
        <p:cNvPr id="1643" name="Shape 1643"/>
        <p:cNvGrpSpPr/>
        <p:nvPr/>
      </p:nvGrpSpPr>
      <p:grpSpPr>
        <a:xfrm>
          <a:off x="0" y="0"/>
          <a:ext cx="0" cy="0"/>
          <a:chOff x="0" y="0"/>
          <a:chExt cx="0" cy="0"/>
        </a:xfrm>
      </p:grpSpPr>
      <p:sp>
        <p:nvSpPr>
          <p:cNvPr id="1644" name="Google Shape;1644;p190"/>
          <p:cNvSpPr/>
          <p:nvPr/>
        </p:nvSpPr>
        <p:spPr>
          <a:xfrm>
            <a:off x="0" y="3522727"/>
            <a:ext cx="2215944" cy="1623658"/>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rgbClr val="0875E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1645" name="Google Shape;1645;p190"/>
          <p:cNvSpPr/>
          <p:nvPr/>
        </p:nvSpPr>
        <p:spPr>
          <a:xfrm rot="10800000">
            <a:off x="16" y="16"/>
            <a:ext cx="849312" cy="849312"/>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1646" name="Google Shape;1646;p190"/>
          <p:cNvSpPr/>
          <p:nvPr/>
        </p:nvSpPr>
        <p:spPr>
          <a:xfrm>
            <a:off x="979009" y="1026141"/>
            <a:ext cx="1234500" cy="123450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47" name="Google Shape;1647;p190"/>
          <p:cNvSpPr/>
          <p:nvPr/>
        </p:nvSpPr>
        <p:spPr>
          <a:xfrm>
            <a:off x="3943856" y="1026141"/>
            <a:ext cx="1234500" cy="123450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48" name="Google Shape;1648;p190"/>
          <p:cNvSpPr/>
          <p:nvPr/>
        </p:nvSpPr>
        <p:spPr>
          <a:xfrm>
            <a:off x="6909186" y="1026141"/>
            <a:ext cx="1234500" cy="123450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49" name="Google Shape;1649;p190"/>
          <p:cNvSpPr/>
          <p:nvPr>
            <p:ph idx="2" type="pic"/>
          </p:nvPr>
        </p:nvSpPr>
        <p:spPr>
          <a:xfrm>
            <a:off x="979009" y="1027033"/>
            <a:ext cx="1234500" cy="1233600"/>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650" name="Google Shape;1650;p190"/>
          <p:cNvSpPr/>
          <p:nvPr>
            <p:ph idx="3" type="pic"/>
          </p:nvPr>
        </p:nvSpPr>
        <p:spPr>
          <a:xfrm>
            <a:off x="6909186" y="1027033"/>
            <a:ext cx="1234500" cy="1233600"/>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651" name="Google Shape;1651;p190"/>
          <p:cNvSpPr/>
          <p:nvPr>
            <p:ph idx="4" type="pic"/>
          </p:nvPr>
        </p:nvSpPr>
        <p:spPr>
          <a:xfrm>
            <a:off x="3943856" y="1027033"/>
            <a:ext cx="1234500" cy="1233600"/>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652" name="Google Shape;1652;p19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53" name="Google Shape;1653;p190"/>
          <p:cNvSpPr txBox="1"/>
          <p:nvPr>
            <p:ph idx="1" type="body"/>
          </p:nvPr>
        </p:nvSpPr>
        <p:spPr>
          <a:xfrm>
            <a:off x="224629" y="2443469"/>
            <a:ext cx="2743200" cy="4116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2000"/>
              <a:buFont typeface="Arial"/>
              <a:buNone/>
              <a:defRPr b="0" sz="2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54" name="Google Shape;1654;p190"/>
          <p:cNvSpPr txBox="1"/>
          <p:nvPr>
            <p:ph idx="5" type="body"/>
          </p:nvPr>
        </p:nvSpPr>
        <p:spPr>
          <a:xfrm>
            <a:off x="224629" y="2933314"/>
            <a:ext cx="2743200" cy="33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55" name="Google Shape;1655;p190"/>
          <p:cNvSpPr txBox="1"/>
          <p:nvPr>
            <p:ph idx="6" type="body"/>
          </p:nvPr>
        </p:nvSpPr>
        <p:spPr>
          <a:xfrm>
            <a:off x="224629" y="3636292"/>
            <a:ext cx="2743200" cy="307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56" name="Google Shape;1656;p190"/>
          <p:cNvSpPr txBox="1"/>
          <p:nvPr>
            <p:ph idx="7" type="body"/>
          </p:nvPr>
        </p:nvSpPr>
        <p:spPr>
          <a:xfrm>
            <a:off x="3200400" y="2443469"/>
            <a:ext cx="2743200" cy="4116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2000"/>
              <a:buFont typeface="Arial"/>
              <a:buNone/>
              <a:defRPr b="0" sz="2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57" name="Google Shape;1657;p190"/>
          <p:cNvSpPr txBox="1"/>
          <p:nvPr>
            <p:ph idx="8" type="body"/>
          </p:nvPr>
        </p:nvSpPr>
        <p:spPr>
          <a:xfrm>
            <a:off x="3200400" y="2933314"/>
            <a:ext cx="2743200" cy="33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58" name="Google Shape;1658;p190"/>
          <p:cNvSpPr txBox="1"/>
          <p:nvPr>
            <p:ph idx="9" type="body"/>
          </p:nvPr>
        </p:nvSpPr>
        <p:spPr>
          <a:xfrm>
            <a:off x="3200400" y="3636292"/>
            <a:ext cx="2743200" cy="307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59" name="Google Shape;1659;p190"/>
          <p:cNvSpPr txBox="1"/>
          <p:nvPr>
            <p:ph idx="13" type="body"/>
          </p:nvPr>
        </p:nvSpPr>
        <p:spPr>
          <a:xfrm>
            <a:off x="6154806" y="2443469"/>
            <a:ext cx="2743200" cy="4116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2000"/>
              <a:buFont typeface="Arial"/>
              <a:buNone/>
              <a:defRPr b="0" sz="2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60" name="Google Shape;1660;p190"/>
          <p:cNvSpPr txBox="1"/>
          <p:nvPr>
            <p:ph idx="14" type="body"/>
          </p:nvPr>
        </p:nvSpPr>
        <p:spPr>
          <a:xfrm>
            <a:off x="6154806" y="2933314"/>
            <a:ext cx="2743200" cy="33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61" name="Google Shape;1661;p190"/>
          <p:cNvSpPr txBox="1"/>
          <p:nvPr>
            <p:ph idx="15" type="body"/>
          </p:nvPr>
        </p:nvSpPr>
        <p:spPr>
          <a:xfrm>
            <a:off x="6154806" y="3636292"/>
            <a:ext cx="2743200" cy="307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1662" name="Google Shape;1662;p190"/>
          <p:cNvGrpSpPr/>
          <p:nvPr/>
        </p:nvGrpSpPr>
        <p:grpSpPr>
          <a:xfrm>
            <a:off x="1250542" y="2885611"/>
            <a:ext cx="691316" cy="18300"/>
            <a:chOff x="3842851" y="2453309"/>
            <a:chExt cx="691316" cy="18300"/>
          </a:xfrm>
        </p:grpSpPr>
        <p:sp>
          <p:nvSpPr>
            <p:cNvPr id="1663" name="Google Shape;1663;p190"/>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64" name="Google Shape;1664;p190"/>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65" name="Google Shape;1665;p190"/>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1666" name="Google Shape;1666;p190"/>
          <p:cNvGrpSpPr/>
          <p:nvPr/>
        </p:nvGrpSpPr>
        <p:grpSpPr>
          <a:xfrm>
            <a:off x="4226313" y="2885611"/>
            <a:ext cx="691316" cy="18300"/>
            <a:chOff x="3842851" y="2453309"/>
            <a:chExt cx="691316" cy="18300"/>
          </a:xfrm>
        </p:grpSpPr>
        <p:sp>
          <p:nvSpPr>
            <p:cNvPr id="1667" name="Google Shape;1667;p190"/>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68" name="Google Shape;1668;p190"/>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69" name="Google Shape;1669;p190"/>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1670" name="Google Shape;1670;p190"/>
          <p:cNvGrpSpPr/>
          <p:nvPr/>
        </p:nvGrpSpPr>
        <p:grpSpPr>
          <a:xfrm>
            <a:off x="7180719" y="2885611"/>
            <a:ext cx="691316" cy="18300"/>
            <a:chOff x="3842851" y="2453309"/>
            <a:chExt cx="691316" cy="18300"/>
          </a:xfrm>
        </p:grpSpPr>
        <p:sp>
          <p:nvSpPr>
            <p:cNvPr id="1671" name="Google Shape;1671;p190"/>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72" name="Google Shape;1672;p190"/>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73" name="Google Shape;1673;p190"/>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Four">
  <p:cSld name="Intro_Four">
    <p:bg>
      <p:bgPr>
        <a:solidFill>
          <a:schemeClr val="dk2"/>
        </a:solidFill>
      </p:bgPr>
    </p:bg>
    <p:spTree>
      <p:nvGrpSpPr>
        <p:cNvPr id="1674" name="Shape 1674"/>
        <p:cNvGrpSpPr/>
        <p:nvPr/>
      </p:nvGrpSpPr>
      <p:grpSpPr>
        <a:xfrm>
          <a:off x="0" y="0"/>
          <a:ext cx="0" cy="0"/>
          <a:chOff x="0" y="0"/>
          <a:chExt cx="0" cy="0"/>
        </a:xfrm>
      </p:grpSpPr>
      <p:sp>
        <p:nvSpPr>
          <p:cNvPr id="1675" name="Google Shape;1675;p191"/>
          <p:cNvSpPr/>
          <p:nvPr/>
        </p:nvSpPr>
        <p:spPr>
          <a:xfrm>
            <a:off x="0" y="3522727"/>
            <a:ext cx="2215944" cy="1623658"/>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rgbClr val="0875E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1676" name="Google Shape;1676;p191"/>
          <p:cNvSpPr/>
          <p:nvPr/>
        </p:nvSpPr>
        <p:spPr>
          <a:xfrm>
            <a:off x="680133" y="850686"/>
            <a:ext cx="1005900" cy="100590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77" name="Google Shape;1677;p191"/>
          <p:cNvSpPr/>
          <p:nvPr/>
        </p:nvSpPr>
        <p:spPr>
          <a:xfrm>
            <a:off x="4955293" y="850686"/>
            <a:ext cx="1005900" cy="100590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78" name="Google Shape;1678;p191"/>
          <p:cNvSpPr/>
          <p:nvPr/>
        </p:nvSpPr>
        <p:spPr>
          <a:xfrm>
            <a:off x="680133" y="2948276"/>
            <a:ext cx="1005900" cy="100590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79" name="Google Shape;1679;p191"/>
          <p:cNvSpPr/>
          <p:nvPr/>
        </p:nvSpPr>
        <p:spPr>
          <a:xfrm>
            <a:off x="4955293" y="2948276"/>
            <a:ext cx="1005900" cy="1005900"/>
          </a:xfrm>
          <a:prstGeom prst="ellipse">
            <a:avLst/>
          </a:prstGeom>
          <a:solidFill>
            <a:schemeClr val="lt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80" name="Google Shape;1680;p191"/>
          <p:cNvSpPr/>
          <p:nvPr>
            <p:ph idx="2" type="pic"/>
          </p:nvPr>
        </p:nvSpPr>
        <p:spPr>
          <a:xfrm>
            <a:off x="680133" y="851413"/>
            <a:ext cx="1005900" cy="1005000"/>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681" name="Google Shape;1681;p191"/>
          <p:cNvSpPr/>
          <p:nvPr>
            <p:ph idx="3" type="pic"/>
          </p:nvPr>
        </p:nvSpPr>
        <p:spPr>
          <a:xfrm>
            <a:off x="680133" y="2949003"/>
            <a:ext cx="1005900" cy="1005000"/>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682" name="Google Shape;1682;p191"/>
          <p:cNvSpPr/>
          <p:nvPr>
            <p:ph idx="4" type="pic"/>
          </p:nvPr>
        </p:nvSpPr>
        <p:spPr>
          <a:xfrm>
            <a:off x="4955293" y="851413"/>
            <a:ext cx="1005900" cy="1005000"/>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683" name="Google Shape;1683;p19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84" name="Google Shape;1684;p191"/>
          <p:cNvSpPr txBox="1"/>
          <p:nvPr>
            <p:ph idx="1" type="body"/>
          </p:nvPr>
        </p:nvSpPr>
        <p:spPr>
          <a:xfrm>
            <a:off x="1926964" y="882971"/>
            <a:ext cx="2743200" cy="4002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0" sz="2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85" name="Google Shape;1685;p191"/>
          <p:cNvSpPr txBox="1"/>
          <p:nvPr>
            <p:ph idx="5" type="body"/>
          </p:nvPr>
        </p:nvSpPr>
        <p:spPr>
          <a:xfrm>
            <a:off x="1926964" y="1378739"/>
            <a:ext cx="2743200" cy="338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86" name="Google Shape;1686;p191"/>
          <p:cNvSpPr txBox="1"/>
          <p:nvPr>
            <p:ph idx="6" type="body"/>
          </p:nvPr>
        </p:nvSpPr>
        <p:spPr>
          <a:xfrm>
            <a:off x="1926964" y="1955323"/>
            <a:ext cx="2743200" cy="276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87" name="Google Shape;1687;p191"/>
          <p:cNvSpPr txBox="1"/>
          <p:nvPr>
            <p:ph idx="7" type="body"/>
          </p:nvPr>
        </p:nvSpPr>
        <p:spPr>
          <a:xfrm>
            <a:off x="1926964" y="2997350"/>
            <a:ext cx="2743200" cy="4116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0" sz="2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88" name="Google Shape;1688;p191"/>
          <p:cNvSpPr txBox="1"/>
          <p:nvPr>
            <p:ph idx="8" type="body"/>
          </p:nvPr>
        </p:nvSpPr>
        <p:spPr>
          <a:xfrm>
            <a:off x="1926964" y="3477056"/>
            <a:ext cx="2743200" cy="338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89" name="Google Shape;1689;p191"/>
          <p:cNvSpPr txBox="1"/>
          <p:nvPr>
            <p:ph idx="9" type="body"/>
          </p:nvPr>
        </p:nvSpPr>
        <p:spPr>
          <a:xfrm>
            <a:off x="1926964" y="4052427"/>
            <a:ext cx="2743200" cy="276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90" name="Google Shape;1690;p191"/>
          <p:cNvSpPr txBox="1"/>
          <p:nvPr>
            <p:ph idx="13" type="body"/>
          </p:nvPr>
        </p:nvSpPr>
        <p:spPr>
          <a:xfrm>
            <a:off x="6202124" y="899033"/>
            <a:ext cx="2743200" cy="4116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0" sz="2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91" name="Google Shape;1691;p191"/>
          <p:cNvSpPr txBox="1"/>
          <p:nvPr>
            <p:ph idx="14" type="body"/>
          </p:nvPr>
        </p:nvSpPr>
        <p:spPr>
          <a:xfrm>
            <a:off x="6202124" y="1378739"/>
            <a:ext cx="2743200" cy="338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92" name="Google Shape;1692;p191"/>
          <p:cNvSpPr txBox="1"/>
          <p:nvPr>
            <p:ph idx="15" type="body"/>
          </p:nvPr>
        </p:nvSpPr>
        <p:spPr>
          <a:xfrm>
            <a:off x="6202124" y="1955323"/>
            <a:ext cx="2743200" cy="276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93" name="Google Shape;1693;p191"/>
          <p:cNvSpPr/>
          <p:nvPr>
            <p:ph idx="16" type="pic"/>
          </p:nvPr>
        </p:nvSpPr>
        <p:spPr>
          <a:xfrm>
            <a:off x="4955293" y="2949003"/>
            <a:ext cx="1005900" cy="1005000"/>
          </a:xfrm>
          <a:prstGeom prst="ellipse">
            <a:avLst/>
          </a:prstGeom>
          <a:solidFill>
            <a:srgbClr val="BFBFBF"/>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694" name="Google Shape;1694;p191"/>
          <p:cNvSpPr txBox="1"/>
          <p:nvPr>
            <p:ph idx="17" type="body"/>
          </p:nvPr>
        </p:nvSpPr>
        <p:spPr>
          <a:xfrm>
            <a:off x="6202124" y="2997350"/>
            <a:ext cx="2743200" cy="4116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0" sz="2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95" name="Google Shape;1695;p191"/>
          <p:cNvSpPr txBox="1"/>
          <p:nvPr>
            <p:ph idx="18" type="body"/>
          </p:nvPr>
        </p:nvSpPr>
        <p:spPr>
          <a:xfrm>
            <a:off x="6202124" y="3477056"/>
            <a:ext cx="2743200" cy="338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696" name="Google Shape;1696;p191"/>
          <p:cNvSpPr txBox="1"/>
          <p:nvPr>
            <p:ph idx="19" type="body"/>
          </p:nvPr>
        </p:nvSpPr>
        <p:spPr>
          <a:xfrm>
            <a:off x="6202124" y="4052427"/>
            <a:ext cx="2743200" cy="276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1697" name="Google Shape;1697;p191"/>
          <p:cNvGrpSpPr/>
          <p:nvPr/>
        </p:nvGrpSpPr>
        <p:grpSpPr>
          <a:xfrm>
            <a:off x="2030115" y="1337287"/>
            <a:ext cx="691316" cy="18300"/>
            <a:chOff x="3842851" y="2453309"/>
            <a:chExt cx="691316" cy="18300"/>
          </a:xfrm>
        </p:grpSpPr>
        <p:sp>
          <p:nvSpPr>
            <p:cNvPr id="1698" name="Google Shape;1698;p191"/>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699" name="Google Shape;1699;p191"/>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700" name="Google Shape;1700;p191"/>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1701" name="Google Shape;1701;p191"/>
          <p:cNvGrpSpPr/>
          <p:nvPr/>
        </p:nvGrpSpPr>
        <p:grpSpPr>
          <a:xfrm>
            <a:off x="2030115" y="3435604"/>
            <a:ext cx="691316" cy="18300"/>
            <a:chOff x="3842851" y="2453309"/>
            <a:chExt cx="691316" cy="18300"/>
          </a:xfrm>
        </p:grpSpPr>
        <p:sp>
          <p:nvSpPr>
            <p:cNvPr id="1702" name="Google Shape;1702;p191"/>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703" name="Google Shape;1703;p191"/>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704" name="Google Shape;1704;p191"/>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1705" name="Google Shape;1705;p191"/>
          <p:cNvGrpSpPr/>
          <p:nvPr/>
        </p:nvGrpSpPr>
        <p:grpSpPr>
          <a:xfrm>
            <a:off x="6305275" y="1337287"/>
            <a:ext cx="691316" cy="18300"/>
            <a:chOff x="3842851" y="2453309"/>
            <a:chExt cx="691316" cy="18300"/>
          </a:xfrm>
        </p:grpSpPr>
        <p:sp>
          <p:nvSpPr>
            <p:cNvPr id="1706" name="Google Shape;1706;p191"/>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707" name="Google Shape;1707;p191"/>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708" name="Google Shape;1708;p191"/>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1709" name="Google Shape;1709;p191"/>
          <p:cNvGrpSpPr/>
          <p:nvPr/>
        </p:nvGrpSpPr>
        <p:grpSpPr>
          <a:xfrm>
            <a:off x="6305275" y="3435604"/>
            <a:ext cx="691316" cy="18300"/>
            <a:chOff x="3842851" y="2453309"/>
            <a:chExt cx="691316" cy="18300"/>
          </a:xfrm>
        </p:grpSpPr>
        <p:sp>
          <p:nvSpPr>
            <p:cNvPr id="1710" name="Google Shape;1710;p191"/>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711" name="Google Shape;1711;p191"/>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712" name="Google Shape;1712;p191"/>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
        <p:nvSpPr>
          <p:cNvPr id="1713" name="Google Shape;1713;p191"/>
          <p:cNvSpPr/>
          <p:nvPr/>
        </p:nvSpPr>
        <p:spPr>
          <a:xfrm rot="10800000">
            <a:off x="16" y="16"/>
            <a:ext cx="849312" cy="849312"/>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1B">
  <p:cSld name="Section Title-1B">
    <p:bg>
      <p:bgPr>
        <a:solidFill>
          <a:schemeClr val="accent5"/>
        </a:solidFill>
      </p:bgPr>
    </p:bg>
    <p:spTree>
      <p:nvGrpSpPr>
        <p:cNvPr id="189" name="Shape 189"/>
        <p:cNvGrpSpPr/>
        <p:nvPr/>
      </p:nvGrpSpPr>
      <p:grpSpPr>
        <a:xfrm>
          <a:off x="0" y="0"/>
          <a:ext cx="0" cy="0"/>
          <a:chOff x="0" y="0"/>
          <a:chExt cx="0" cy="0"/>
        </a:xfrm>
      </p:grpSpPr>
      <p:pic>
        <p:nvPicPr>
          <p:cNvPr descr="A close up of a logo&#10;&#10;Description automatically generated" id="190" name="Google Shape;190;p20"/>
          <p:cNvPicPr preferRelativeResize="0"/>
          <p:nvPr/>
        </p:nvPicPr>
        <p:blipFill rotWithShape="1">
          <a:blip r:embed="rId2">
            <a:alphaModFix/>
          </a:blip>
          <a:srcRect b="6503" l="0" r="0" t="0"/>
          <a:stretch/>
        </p:blipFill>
        <p:spPr>
          <a:xfrm>
            <a:off x="0" y="334536"/>
            <a:ext cx="9144000" cy="4808964"/>
          </a:xfrm>
          <a:prstGeom prst="rect">
            <a:avLst/>
          </a:prstGeom>
          <a:noFill/>
          <a:ln>
            <a:noFill/>
          </a:ln>
        </p:spPr>
      </p:pic>
      <p:sp>
        <p:nvSpPr>
          <p:cNvPr id="191" name="Google Shape;191;p2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2" name="Google Shape;192;p20"/>
          <p:cNvSpPr txBox="1"/>
          <p:nvPr>
            <p:ph type="ctrTitle"/>
          </p:nvPr>
        </p:nvSpPr>
        <p:spPr>
          <a:xfrm>
            <a:off x="628650" y="951547"/>
            <a:ext cx="7886695" cy="100584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3" name="Google Shape;193;p20"/>
          <p:cNvSpPr txBox="1"/>
          <p:nvPr>
            <p:ph idx="1" type="subTitle"/>
          </p:nvPr>
        </p:nvSpPr>
        <p:spPr>
          <a:xfrm>
            <a:off x="628651" y="2023110"/>
            <a:ext cx="7886694" cy="54864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algn="l">
              <a:lnSpc>
                <a:spcPct val="100000"/>
              </a:lnSpc>
              <a:spcBef>
                <a:spcPts val="600"/>
              </a:spcBef>
              <a:spcAft>
                <a:spcPts val="0"/>
              </a:spcAft>
              <a:buSzPts val="1800"/>
              <a:buChar char="‒"/>
              <a:defRPr/>
            </a:lvl2pPr>
            <a:lvl3pPr lvl="2" algn="l">
              <a:lnSpc>
                <a:spcPct val="100000"/>
              </a:lnSpc>
              <a:spcBef>
                <a:spcPts val="600"/>
              </a:spcBef>
              <a:spcAft>
                <a:spcPts val="0"/>
              </a:spcAft>
              <a:buSzPts val="1800"/>
              <a:buChar char="•"/>
              <a:defRPr/>
            </a:lvl3pPr>
            <a:lvl4pPr lvl="3" algn="l">
              <a:spcBef>
                <a:spcPts val="600"/>
              </a:spcBef>
              <a:spcAft>
                <a:spcPts val="0"/>
              </a:spcAft>
              <a:buSzPts val="1800"/>
              <a:buChar char="–"/>
              <a:defRPr/>
            </a:lvl4pPr>
            <a:lvl5pPr lvl="4" algn="l">
              <a:spcBef>
                <a:spcPts val="360"/>
              </a:spcBef>
              <a:spcAft>
                <a:spcPts val="0"/>
              </a:spcAft>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3A">
  <p:cSld name="Layout-3A">
    <p:spTree>
      <p:nvGrpSpPr>
        <p:cNvPr id="1714" name="Shape 1714"/>
        <p:cNvGrpSpPr/>
        <p:nvPr/>
      </p:nvGrpSpPr>
      <p:grpSpPr>
        <a:xfrm>
          <a:off x="0" y="0"/>
          <a:ext cx="0" cy="0"/>
          <a:chOff x="0" y="0"/>
          <a:chExt cx="0" cy="0"/>
        </a:xfrm>
      </p:grpSpPr>
      <p:pic>
        <p:nvPicPr>
          <p:cNvPr descr="A picture containing drawing&#10;&#10;Description automatically generated" id="1715" name="Google Shape;1715;p192"/>
          <p:cNvPicPr preferRelativeResize="0"/>
          <p:nvPr/>
        </p:nvPicPr>
        <p:blipFill rotWithShape="1">
          <a:blip r:embed="rId2">
            <a:alphaModFix/>
          </a:blip>
          <a:srcRect b="0" l="0" r="0" t="0"/>
          <a:stretch/>
        </p:blipFill>
        <p:spPr>
          <a:xfrm>
            <a:off x="1" y="-1"/>
            <a:ext cx="1325881" cy="1674916"/>
          </a:xfrm>
          <a:prstGeom prst="rect">
            <a:avLst/>
          </a:prstGeom>
          <a:noFill/>
          <a:ln>
            <a:noFill/>
          </a:ln>
        </p:spPr>
      </p:pic>
      <p:sp>
        <p:nvSpPr>
          <p:cNvPr id="1716" name="Google Shape;1716;p192"/>
          <p:cNvSpPr txBox="1"/>
          <p:nvPr>
            <p:ph type="title"/>
          </p:nvPr>
        </p:nvSpPr>
        <p:spPr>
          <a:xfrm>
            <a:off x="476249" y="469899"/>
            <a:ext cx="1909800" cy="31257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17" name="Google Shape;1717;p19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718" name="Google Shape;1718;p192"/>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2A">
  <p:cSld name="Layout-2A">
    <p:spTree>
      <p:nvGrpSpPr>
        <p:cNvPr id="1719" name="Shape 1719"/>
        <p:cNvGrpSpPr/>
        <p:nvPr/>
      </p:nvGrpSpPr>
      <p:grpSpPr>
        <a:xfrm>
          <a:off x="0" y="0"/>
          <a:ext cx="0" cy="0"/>
          <a:chOff x="0" y="0"/>
          <a:chExt cx="0" cy="0"/>
        </a:xfrm>
      </p:grpSpPr>
      <p:grpSp>
        <p:nvGrpSpPr>
          <p:cNvPr id="1720" name="Google Shape;1720;p193"/>
          <p:cNvGrpSpPr/>
          <p:nvPr/>
        </p:nvGrpSpPr>
        <p:grpSpPr>
          <a:xfrm>
            <a:off x="628803" y="1609240"/>
            <a:ext cx="2438430" cy="1651825"/>
            <a:chOff x="12369799" y="5930900"/>
            <a:chExt cx="2743200" cy="1858280"/>
          </a:xfrm>
        </p:grpSpPr>
        <p:sp>
          <p:nvSpPr>
            <p:cNvPr id="1721" name="Google Shape;1721;p193"/>
            <p:cNvSpPr/>
            <p:nvPr/>
          </p:nvSpPr>
          <p:spPr>
            <a:xfrm>
              <a:off x="13881100" y="5930900"/>
              <a:ext cx="528300" cy="528300"/>
            </a:xfrm>
            <a:prstGeom prst="ellipse">
              <a:avLst/>
            </a:pr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1722" name="Google Shape;1722;p193"/>
            <p:cNvSpPr/>
            <p:nvPr/>
          </p:nvSpPr>
          <p:spPr>
            <a:xfrm>
              <a:off x="12369799" y="6108700"/>
              <a:ext cx="2743200" cy="1680480"/>
            </a:xfrm>
            <a:custGeom>
              <a:rect b="b" l="l" r="r" t="t"/>
              <a:pathLst>
                <a:path extrusionOk="0" h="21600" w="21600">
                  <a:moveTo>
                    <a:pt x="3035" y="16330"/>
                  </a:moveTo>
                  <a:cubicBezTo>
                    <a:pt x="1631" y="17329"/>
                    <a:pt x="527" y="19238"/>
                    <a:pt x="0" y="21600"/>
                  </a:cubicBezTo>
                  <a:lnTo>
                    <a:pt x="21600" y="21600"/>
                  </a:lnTo>
                  <a:cubicBezTo>
                    <a:pt x="21441" y="18964"/>
                    <a:pt x="20085" y="16903"/>
                    <a:pt x="18431" y="16882"/>
                  </a:cubicBezTo>
                  <a:cubicBezTo>
                    <a:pt x="18480" y="16395"/>
                    <a:pt x="18506" y="15895"/>
                    <a:pt x="18506" y="15385"/>
                  </a:cubicBezTo>
                  <a:cubicBezTo>
                    <a:pt x="18506" y="10323"/>
                    <a:pt x="15993" y="6220"/>
                    <a:pt x="12892" y="6220"/>
                  </a:cubicBezTo>
                  <a:cubicBezTo>
                    <a:pt x="12547" y="6220"/>
                    <a:pt x="12210" y="6271"/>
                    <a:pt x="11882" y="6368"/>
                  </a:cubicBezTo>
                  <a:cubicBezTo>
                    <a:pt x="11158" y="2674"/>
                    <a:pt x="9038" y="0"/>
                    <a:pt x="6534" y="0"/>
                  </a:cubicBezTo>
                  <a:cubicBezTo>
                    <a:pt x="3434" y="0"/>
                    <a:pt x="920" y="4103"/>
                    <a:pt x="920" y="9164"/>
                  </a:cubicBezTo>
                  <a:cubicBezTo>
                    <a:pt x="920" y="12065"/>
                    <a:pt x="1746" y="14651"/>
                    <a:pt x="3035" y="16330"/>
                  </a:cubicBezTo>
                </a:path>
              </a:pathLst>
            </a:cu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grpSp>
      <p:sp>
        <p:nvSpPr>
          <p:cNvPr id="1723" name="Google Shape;1723;p193"/>
          <p:cNvSpPr txBox="1"/>
          <p:nvPr>
            <p:ph type="title"/>
          </p:nvPr>
        </p:nvSpPr>
        <p:spPr>
          <a:xfrm>
            <a:off x="476249" y="1880963"/>
            <a:ext cx="2043000" cy="552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24" name="Google Shape;1724;p19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725" name="Google Shape;1725;p193"/>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4A">
  <p:cSld name="Layout-4A">
    <p:spTree>
      <p:nvGrpSpPr>
        <p:cNvPr id="1726" name="Shape 1726"/>
        <p:cNvGrpSpPr/>
        <p:nvPr/>
      </p:nvGrpSpPr>
      <p:grpSpPr>
        <a:xfrm>
          <a:off x="0" y="0"/>
          <a:ext cx="0" cy="0"/>
          <a:chOff x="0" y="0"/>
          <a:chExt cx="0" cy="0"/>
        </a:xfrm>
      </p:grpSpPr>
      <p:pic>
        <p:nvPicPr>
          <p:cNvPr descr="A close up of a logo&#10;&#10;Description automatically generated" id="1727" name="Google Shape;1727;p194"/>
          <p:cNvPicPr preferRelativeResize="0"/>
          <p:nvPr/>
        </p:nvPicPr>
        <p:blipFill rotWithShape="1">
          <a:blip r:embed="rId2">
            <a:alphaModFix/>
          </a:blip>
          <a:srcRect b="0" l="0" r="0" t="0"/>
          <a:stretch/>
        </p:blipFill>
        <p:spPr>
          <a:xfrm>
            <a:off x="0" y="1"/>
            <a:ext cx="2065821" cy="1437996"/>
          </a:xfrm>
          <a:prstGeom prst="rect">
            <a:avLst/>
          </a:prstGeom>
          <a:noFill/>
          <a:ln>
            <a:noFill/>
          </a:ln>
        </p:spPr>
      </p:pic>
      <p:sp>
        <p:nvSpPr>
          <p:cNvPr id="1728" name="Google Shape;1728;p194"/>
          <p:cNvSpPr txBox="1"/>
          <p:nvPr>
            <p:ph type="title"/>
          </p:nvPr>
        </p:nvSpPr>
        <p:spPr>
          <a:xfrm>
            <a:off x="476249" y="469899"/>
            <a:ext cx="1909800" cy="31257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29" name="Google Shape;1729;p19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730" name="Google Shape;1730;p194"/>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1A">
  <p:cSld name="Section Title-1A">
    <p:bg>
      <p:bgPr>
        <a:solidFill>
          <a:schemeClr val="accent1"/>
        </a:solidFill>
      </p:bgPr>
    </p:bg>
    <p:spTree>
      <p:nvGrpSpPr>
        <p:cNvPr id="1731" name="Shape 1731"/>
        <p:cNvGrpSpPr/>
        <p:nvPr/>
      </p:nvGrpSpPr>
      <p:grpSpPr>
        <a:xfrm>
          <a:off x="0" y="0"/>
          <a:ext cx="0" cy="0"/>
          <a:chOff x="0" y="0"/>
          <a:chExt cx="0" cy="0"/>
        </a:xfrm>
      </p:grpSpPr>
      <p:pic>
        <p:nvPicPr>
          <p:cNvPr descr="A close up of a logo&#10;&#10;Description automatically generated" id="1732" name="Google Shape;1732;p195"/>
          <p:cNvPicPr preferRelativeResize="0"/>
          <p:nvPr/>
        </p:nvPicPr>
        <p:blipFill rotWithShape="1">
          <a:blip r:embed="rId2">
            <a:alphaModFix/>
          </a:blip>
          <a:srcRect b="6507" l="0" r="0" t="0"/>
          <a:stretch/>
        </p:blipFill>
        <p:spPr>
          <a:xfrm>
            <a:off x="0" y="334536"/>
            <a:ext cx="9144002" cy="4808964"/>
          </a:xfrm>
          <a:prstGeom prst="rect">
            <a:avLst/>
          </a:prstGeom>
          <a:noFill/>
          <a:ln>
            <a:noFill/>
          </a:ln>
        </p:spPr>
      </p:pic>
      <p:sp>
        <p:nvSpPr>
          <p:cNvPr id="1733" name="Google Shape;1733;p19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34" name="Google Shape;1734;p195"/>
          <p:cNvSpPr txBox="1"/>
          <p:nvPr>
            <p:ph type="ctrTitle"/>
          </p:nvPr>
        </p:nvSpPr>
        <p:spPr>
          <a:xfrm>
            <a:off x="628650" y="951547"/>
            <a:ext cx="7886700" cy="10059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Clr>
                <a:schemeClr val="lt1"/>
              </a:buClr>
              <a:buSzPts val="2800"/>
              <a:buFont typeface="Arial"/>
              <a:buNone/>
              <a:defRPr sz="28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35" name="Google Shape;1735;p195"/>
          <p:cNvSpPr txBox="1"/>
          <p:nvPr>
            <p:ph idx="1" type="subTitle"/>
          </p:nvPr>
        </p:nvSpPr>
        <p:spPr>
          <a:xfrm>
            <a:off x="628651" y="2023110"/>
            <a:ext cx="7886700" cy="548700"/>
          </a:xfrm>
          <a:prstGeom prst="rect">
            <a:avLst/>
          </a:prstGeom>
          <a:noFill/>
          <a:ln>
            <a:noFill/>
          </a:ln>
        </p:spPr>
        <p:txBody>
          <a:bodyPr anchorCtr="0" anchor="t" bIns="45700" lIns="91425" spcFirstLastPara="1" rIns="91425" wrap="square" tIns="45700">
            <a:noAutofit/>
          </a:bodyPr>
          <a:lstStyle>
            <a:lvl1pPr lvl="0" rt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rtl="0" algn="l">
              <a:lnSpc>
                <a:spcPct val="100000"/>
              </a:lnSpc>
              <a:spcBef>
                <a:spcPts val="600"/>
              </a:spcBef>
              <a:spcAft>
                <a:spcPts val="0"/>
              </a:spcAft>
              <a:buSzPts val="1800"/>
              <a:buChar char="‒"/>
              <a:defRPr/>
            </a:lvl2pPr>
            <a:lvl3pPr lvl="2" rtl="0" algn="l">
              <a:lnSpc>
                <a:spcPct val="100000"/>
              </a:lnSpc>
              <a:spcBef>
                <a:spcPts val="600"/>
              </a:spcBef>
              <a:spcAft>
                <a:spcPts val="0"/>
              </a:spcAft>
              <a:buSzPts val="1800"/>
              <a:buChar char="•"/>
              <a:defRPr/>
            </a:lvl3pPr>
            <a:lvl4pPr lvl="3" rtl="0" algn="l">
              <a:spcBef>
                <a:spcPts val="60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1B">
  <p:cSld name="Section Title-1B">
    <p:bg>
      <p:bgPr>
        <a:solidFill>
          <a:schemeClr val="accent5"/>
        </a:solidFill>
      </p:bgPr>
    </p:bg>
    <p:spTree>
      <p:nvGrpSpPr>
        <p:cNvPr id="1736" name="Shape 1736"/>
        <p:cNvGrpSpPr/>
        <p:nvPr/>
      </p:nvGrpSpPr>
      <p:grpSpPr>
        <a:xfrm>
          <a:off x="0" y="0"/>
          <a:ext cx="0" cy="0"/>
          <a:chOff x="0" y="0"/>
          <a:chExt cx="0" cy="0"/>
        </a:xfrm>
      </p:grpSpPr>
      <p:pic>
        <p:nvPicPr>
          <p:cNvPr descr="A close up of a logo&#10;&#10;Description automatically generated" id="1737" name="Google Shape;1737;p196"/>
          <p:cNvPicPr preferRelativeResize="0"/>
          <p:nvPr/>
        </p:nvPicPr>
        <p:blipFill rotWithShape="1">
          <a:blip r:embed="rId2">
            <a:alphaModFix/>
          </a:blip>
          <a:srcRect b="6507" l="0" r="0" t="0"/>
          <a:stretch/>
        </p:blipFill>
        <p:spPr>
          <a:xfrm>
            <a:off x="0" y="334536"/>
            <a:ext cx="9144002" cy="4808964"/>
          </a:xfrm>
          <a:prstGeom prst="rect">
            <a:avLst/>
          </a:prstGeom>
          <a:noFill/>
          <a:ln>
            <a:noFill/>
          </a:ln>
        </p:spPr>
      </p:pic>
      <p:sp>
        <p:nvSpPr>
          <p:cNvPr id="1738" name="Google Shape;1738;p19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39" name="Google Shape;1739;p196"/>
          <p:cNvSpPr txBox="1"/>
          <p:nvPr>
            <p:ph type="ctrTitle"/>
          </p:nvPr>
        </p:nvSpPr>
        <p:spPr>
          <a:xfrm>
            <a:off x="628650" y="951547"/>
            <a:ext cx="7886700" cy="10059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Clr>
                <a:schemeClr val="lt1"/>
              </a:buClr>
              <a:buSzPts val="2800"/>
              <a:buFont typeface="Arial"/>
              <a:buNone/>
              <a:defRPr sz="28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40" name="Google Shape;1740;p196"/>
          <p:cNvSpPr txBox="1"/>
          <p:nvPr>
            <p:ph idx="1" type="subTitle"/>
          </p:nvPr>
        </p:nvSpPr>
        <p:spPr>
          <a:xfrm>
            <a:off x="628651" y="2023110"/>
            <a:ext cx="7886700" cy="548700"/>
          </a:xfrm>
          <a:prstGeom prst="rect">
            <a:avLst/>
          </a:prstGeom>
          <a:noFill/>
          <a:ln>
            <a:noFill/>
          </a:ln>
        </p:spPr>
        <p:txBody>
          <a:bodyPr anchorCtr="0" anchor="t" bIns="45700" lIns="91425" spcFirstLastPara="1" rIns="91425" wrap="square" tIns="45700">
            <a:noAutofit/>
          </a:bodyPr>
          <a:lstStyle>
            <a:lvl1pPr lvl="0" rt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rtl="0" algn="l">
              <a:lnSpc>
                <a:spcPct val="100000"/>
              </a:lnSpc>
              <a:spcBef>
                <a:spcPts val="600"/>
              </a:spcBef>
              <a:spcAft>
                <a:spcPts val="0"/>
              </a:spcAft>
              <a:buSzPts val="1800"/>
              <a:buChar char="‒"/>
              <a:defRPr/>
            </a:lvl2pPr>
            <a:lvl3pPr lvl="2" rtl="0" algn="l">
              <a:lnSpc>
                <a:spcPct val="100000"/>
              </a:lnSpc>
              <a:spcBef>
                <a:spcPts val="600"/>
              </a:spcBef>
              <a:spcAft>
                <a:spcPts val="0"/>
              </a:spcAft>
              <a:buSzPts val="1800"/>
              <a:buChar char="•"/>
              <a:defRPr/>
            </a:lvl3pPr>
            <a:lvl4pPr lvl="3" rtl="0" algn="l">
              <a:spcBef>
                <a:spcPts val="60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2">
  <p:cSld name="Section Title-2">
    <p:bg>
      <p:bgPr>
        <a:solidFill>
          <a:schemeClr val="dk2"/>
        </a:solidFill>
      </p:bgPr>
    </p:bg>
    <p:spTree>
      <p:nvGrpSpPr>
        <p:cNvPr id="1741" name="Shape 1741"/>
        <p:cNvGrpSpPr/>
        <p:nvPr/>
      </p:nvGrpSpPr>
      <p:grpSpPr>
        <a:xfrm>
          <a:off x="0" y="0"/>
          <a:ext cx="0" cy="0"/>
          <a:chOff x="0" y="0"/>
          <a:chExt cx="0" cy="0"/>
        </a:xfrm>
      </p:grpSpPr>
      <p:pic>
        <p:nvPicPr>
          <p:cNvPr descr="A close up of a logo&#10;&#10;Description automatically generated" id="1742" name="Google Shape;1742;p197"/>
          <p:cNvPicPr preferRelativeResize="0"/>
          <p:nvPr/>
        </p:nvPicPr>
        <p:blipFill rotWithShape="1">
          <a:blip r:embed="rId2">
            <a:alphaModFix/>
          </a:blip>
          <a:srcRect b="0" l="0" r="0" t="0"/>
          <a:stretch/>
        </p:blipFill>
        <p:spPr>
          <a:xfrm>
            <a:off x="0" y="0"/>
            <a:ext cx="9144002" cy="5143501"/>
          </a:xfrm>
          <a:prstGeom prst="rect">
            <a:avLst/>
          </a:prstGeom>
          <a:noFill/>
          <a:ln>
            <a:noFill/>
          </a:ln>
        </p:spPr>
      </p:pic>
      <p:sp>
        <p:nvSpPr>
          <p:cNvPr id="1743" name="Google Shape;1743;p19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44" name="Google Shape;1744;p197"/>
          <p:cNvSpPr txBox="1"/>
          <p:nvPr>
            <p:ph type="ctrTitle"/>
          </p:nvPr>
        </p:nvSpPr>
        <p:spPr>
          <a:xfrm>
            <a:off x="628651" y="1300952"/>
            <a:ext cx="7886700" cy="10059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Clr>
                <a:schemeClr val="lt1"/>
              </a:buClr>
              <a:buSzPts val="2800"/>
              <a:buFont typeface="Arial"/>
              <a:buNone/>
              <a:defRPr sz="28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45" name="Google Shape;1745;p197"/>
          <p:cNvSpPr txBox="1"/>
          <p:nvPr>
            <p:ph idx="1" type="subTitle"/>
          </p:nvPr>
        </p:nvSpPr>
        <p:spPr>
          <a:xfrm>
            <a:off x="628651" y="2372515"/>
            <a:ext cx="7886700" cy="548700"/>
          </a:xfrm>
          <a:prstGeom prst="rect">
            <a:avLst/>
          </a:prstGeom>
          <a:noFill/>
          <a:ln>
            <a:noFill/>
          </a:ln>
        </p:spPr>
        <p:txBody>
          <a:bodyPr anchorCtr="0" anchor="t" bIns="45700" lIns="91425" spcFirstLastPara="1" rIns="91425" wrap="square" tIns="45700">
            <a:noAutofit/>
          </a:bodyPr>
          <a:lstStyle>
            <a:lvl1pPr lvl="0" rt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rtl="0" algn="l">
              <a:lnSpc>
                <a:spcPct val="100000"/>
              </a:lnSpc>
              <a:spcBef>
                <a:spcPts val="600"/>
              </a:spcBef>
              <a:spcAft>
                <a:spcPts val="0"/>
              </a:spcAft>
              <a:buSzPts val="1800"/>
              <a:buChar char="‒"/>
              <a:defRPr/>
            </a:lvl2pPr>
            <a:lvl3pPr lvl="2" rtl="0" algn="l">
              <a:lnSpc>
                <a:spcPct val="100000"/>
              </a:lnSpc>
              <a:spcBef>
                <a:spcPts val="600"/>
              </a:spcBef>
              <a:spcAft>
                <a:spcPts val="0"/>
              </a:spcAft>
              <a:buSzPts val="1800"/>
              <a:buChar char="•"/>
              <a:defRPr/>
            </a:lvl3pPr>
            <a:lvl4pPr lvl="3" rtl="0" algn="l">
              <a:spcBef>
                <a:spcPts val="60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2A">
  <p:cSld name="Section Title-2A">
    <p:bg>
      <p:bgPr>
        <a:solidFill>
          <a:schemeClr val="accent1"/>
        </a:solidFill>
      </p:bgPr>
    </p:bg>
    <p:spTree>
      <p:nvGrpSpPr>
        <p:cNvPr id="1746" name="Shape 1746"/>
        <p:cNvGrpSpPr/>
        <p:nvPr/>
      </p:nvGrpSpPr>
      <p:grpSpPr>
        <a:xfrm>
          <a:off x="0" y="0"/>
          <a:ext cx="0" cy="0"/>
          <a:chOff x="0" y="0"/>
          <a:chExt cx="0" cy="0"/>
        </a:xfrm>
      </p:grpSpPr>
      <p:pic>
        <p:nvPicPr>
          <p:cNvPr descr="A close up of a logo&#10;&#10;Description automatically generated" id="1747" name="Google Shape;1747;p198"/>
          <p:cNvPicPr preferRelativeResize="0"/>
          <p:nvPr/>
        </p:nvPicPr>
        <p:blipFill rotWithShape="1">
          <a:blip r:embed="rId2">
            <a:alphaModFix/>
          </a:blip>
          <a:srcRect b="0" l="0" r="0" t="0"/>
          <a:stretch/>
        </p:blipFill>
        <p:spPr>
          <a:xfrm>
            <a:off x="0" y="0"/>
            <a:ext cx="9144002" cy="5143501"/>
          </a:xfrm>
          <a:prstGeom prst="rect">
            <a:avLst/>
          </a:prstGeom>
          <a:noFill/>
          <a:ln>
            <a:noFill/>
          </a:ln>
        </p:spPr>
      </p:pic>
      <p:sp>
        <p:nvSpPr>
          <p:cNvPr id="1748" name="Google Shape;1748;p19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49" name="Google Shape;1749;p198"/>
          <p:cNvSpPr txBox="1"/>
          <p:nvPr>
            <p:ph type="ctrTitle"/>
          </p:nvPr>
        </p:nvSpPr>
        <p:spPr>
          <a:xfrm>
            <a:off x="628651" y="1300952"/>
            <a:ext cx="7886700" cy="10059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Clr>
                <a:schemeClr val="lt1"/>
              </a:buClr>
              <a:buSzPts val="2800"/>
              <a:buFont typeface="Arial"/>
              <a:buNone/>
              <a:defRPr sz="28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50" name="Google Shape;1750;p198"/>
          <p:cNvSpPr txBox="1"/>
          <p:nvPr>
            <p:ph idx="1" type="subTitle"/>
          </p:nvPr>
        </p:nvSpPr>
        <p:spPr>
          <a:xfrm>
            <a:off x="628651" y="2372515"/>
            <a:ext cx="7886700" cy="548700"/>
          </a:xfrm>
          <a:prstGeom prst="rect">
            <a:avLst/>
          </a:prstGeom>
          <a:noFill/>
          <a:ln>
            <a:noFill/>
          </a:ln>
        </p:spPr>
        <p:txBody>
          <a:bodyPr anchorCtr="0" anchor="t" bIns="45700" lIns="91425" spcFirstLastPara="1" rIns="91425" wrap="square" tIns="45700">
            <a:noAutofit/>
          </a:bodyPr>
          <a:lstStyle>
            <a:lvl1pPr lvl="0" rt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rtl="0" algn="l">
              <a:lnSpc>
                <a:spcPct val="100000"/>
              </a:lnSpc>
              <a:spcBef>
                <a:spcPts val="600"/>
              </a:spcBef>
              <a:spcAft>
                <a:spcPts val="0"/>
              </a:spcAft>
              <a:buSzPts val="1800"/>
              <a:buChar char="‒"/>
              <a:defRPr/>
            </a:lvl2pPr>
            <a:lvl3pPr lvl="2" rtl="0" algn="l">
              <a:lnSpc>
                <a:spcPct val="100000"/>
              </a:lnSpc>
              <a:spcBef>
                <a:spcPts val="600"/>
              </a:spcBef>
              <a:spcAft>
                <a:spcPts val="0"/>
              </a:spcAft>
              <a:buSzPts val="1800"/>
              <a:buChar char="•"/>
              <a:defRPr/>
            </a:lvl3pPr>
            <a:lvl4pPr lvl="3" rtl="0" algn="l">
              <a:spcBef>
                <a:spcPts val="60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2B">
  <p:cSld name="Section Title-2B">
    <p:bg>
      <p:bgPr>
        <a:solidFill>
          <a:schemeClr val="accent5"/>
        </a:solidFill>
      </p:bgPr>
    </p:bg>
    <p:spTree>
      <p:nvGrpSpPr>
        <p:cNvPr id="1751" name="Shape 1751"/>
        <p:cNvGrpSpPr/>
        <p:nvPr/>
      </p:nvGrpSpPr>
      <p:grpSpPr>
        <a:xfrm>
          <a:off x="0" y="0"/>
          <a:ext cx="0" cy="0"/>
          <a:chOff x="0" y="0"/>
          <a:chExt cx="0" cy="0"/>
        </a:xfrm>
      </p:grpSpPr>
      <p:pic>
        <p:nvPicPr>
          <p:cNvPr descr="A close up of a logo&#10;&#10;Description automatically generated" id="1752" name="Google Shape;1752;p199"/>
          <p:cNvPicPr preferRelativeResize="0"/>
          <p:nvPr/>
        </p:nvPicPr>
        <p:blipFill rotWithShape="1">
          <a:blip r:embed="rId2">
            <a:alphaModFix/>
          </a:blip>
          <a:srcRect b="0" l="0" r="0" t="0"/>
          <a:stretch/>
        </p:blipFill>
        <p:spPr>
          <a:xfrm>
            <a:off x="0" y="0"/>
            <a:ext cx="9144002" cy="5143501"/>
          </a:xfrm>
          <a:prstGeom prst="rect">
            <a:avLst/>
          </a:prstGeom>
          <a:noFill/>
          <a:ln>
            <a:noFill/>
          </a:ln>
        </p:spPr>
      </p:pic>
      <p:sp>
        <p:nvSpPr>
          <p:cNvPr id="1753" name="Google Shape;1753;p19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54" name="Google Shape;1754;p199"/>
          <p:cNvSpPr txBox="1"/>
          <p:nvPr>
            <p:ph type="ctrTitle"/>
          </p:nvPr>
        </p:nvSpPr>
        <p:spPr>
          <a:xfrm>
            <a:off x="628651" y="1300952"/>
            <a:ext cx="7886700" cy="10059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Clr>
                <a:schemeClr val="lt1"/>
              </a:buClr>
              <a:buSzPts val="2800"/>
              <a:buFont typeface="Arial"/>
              <a:buNone/>
              <a:defRPr sz="28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55" name="Google Shape;1755;p199"/>
          <p:cNvSpPr txBox="1"/>
          <p:nvPr>
            <p:ph idx="1" type="subTitle"/>
          </p:nvPr>
        </p:nvSpPr>
        <p:spPr>
          <a:xfrm>
            <a:off x="628651" y="2372515"/>
            <a:ext cx="7886700" cy="548700"/>
          </a:xfrm>
          <a:prstGeom prst="rect">
            <a:avLst/>
          </a:prstGeom>
          <a:noFill/>
          <a:ln>
            <a:noFill/>
          </a:ln>
        </p:spPr>
        <p:txBody>
          <a:bodyPr anchorCtr="0" anchor="t" bIns="45700" lIns="91425" spcFirstLastPara="1" rIns="91425" wrap="square" tIns="45700">
            <a:noAutofit/>
          </a:bodyPr>
          <a:lstStyle>
            <a:lvl1pPr lvl="0" rt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rtl="0" algn="l">
              <a:lnSpc>
                <a:spcPct val="100000"/>
              </a:lnSpc>
              <a:spcBef>
                <a:spcPts val="600"/>
              </a:spcBef>
              <a:spcAft>
                <a:spcPts val="0"/>
              </a:spcAft>
              <a:buSzPts val="1800"/>
              <a:buChar char="‒"/>
              <a:defRPr/>
            </a:lvl2pPr>
            <a:lvl3pPr lvl="2" rtl="0" algn="l">
              <a:lnSpc>
                <a:spcPct val="100000"/>
              </a:lnSpc>
              <a:spcBef>
                <a:spcPts val="600"/>
              </a:spcBef>
              <a:spcAft>
                <a:spcPts val="0"/>
              </a:spcAft>
              <a:buSzPts val="1800"/>
              <a:buChar char="•"/>
              <a:defRPr/>
            </a:lvl3pPr>
            <a:lvl4pPr lvl="3" rtl="0" algn="l">
              <a:spcBef>
                <a:spcPts val="60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Left Align ">
  <p:cSld name="Title and Content-Left Align ">
    <p:spTree>
      <p:nvGrpSpPr>
        <p:cNvPr id="1756" name="Shape 1756"/>
        <p:cNvGrpSpPr/>
        <p:nvPr/>
      </p:nvGrpSpPr>
      <p:grpSpPr>
        <a:xfrm>
          <a:off x="0" y="0"/>
          <a:ext cx="0" cy="0"/>
          <a:chOff x="0" y="0"/>
          <a:chExt cx="0" cy="0"/>
        </a:xfrm>
      </p:grpSpPr>
      <p:sp>
        <p:nvSpPr>
          <p:cNvPr id="1757" name="Google Shape;1757;p200"/>
          <p:cNvSpPr txBox="1"/>
          <p:nvPr>
            <p:ph idx="1" type="body"/>
          </p:nvPr>
        </p:nvSpPr>
        <p:spPr>
          <a:xfrm>
            <a:off x="476250" y="1225899"/>
            <a:ext cx="8191500" cy="3417600"/>
          </a:xfrm>
          <a:prstGeom prst="rect">
            <a:avLst/>
          </a:prstGeom>
          <a:noFill/>
          <a:ln>
            <a:noFill/>
          </a:ln>
        </p:spPr>
        <p:txBody>
          <a:bodyPr anchorCtr="0" anchor="t" bIns="45700" lIns="91425" spcFirstLastPara="1" rIns="91425" wrap="square" tIns="45700">
            <a:noAutofit/>
          </a:bodyPr>
          <a:lstStyle>
            <a:lvl1pPr indent="-355600" lvl="0" marL="457200" rtl="0" algn="l">
              <a:lnSpc>
                <a:spcPct val="100000"/>
              </a:lnSpc>
              <a:spcBef>
                <a:spcPts val="600"/>
              </a:spcBef>
              <a:spcAft>
                <a:spcPts val="0"/>
              </a:spcAft>
              <a:buClr>
                <a:schemeClr val="accent6"/>
              </a:buClr>
              <a:buSzPts val="2000"/>
              <a:buChar char="•"/>
              <a:defRPr sz="2000">
                <a:solidFill>
                  <a:schemeClr val="dk1"/>
                </a:solidFill>
              </a:defRPr>
            </a:lvl1pPr>
            <a:lvl2pPr indent="-330200" lvl="1" marL="914400" rtl="0" algn="l">
              <a:lnSpc>
                <a:spcPct val="100000"/>
              </a:lnSpc>
              <a:spcBef>
                <a:spcPts val="600"/>
              </a:spcBef>
              <a:spcAft>
                <a:spcPts val="0"/>
              </a:spcAft>
              <a:buClr>
                <a:schemeClr val="accent6"/>
              </a:buClr>
              <a:buSzPts val="1600"/>
              <a:buFont typeface="Arial"/>
              <a:buChar char="‒"/>
              <a:defRPr sz="1600">
                <a:solidFill>
                  <a:schemeClr val="dk1"/>
                </a:solidFill>
              </a:defRPr>
            </a:lvl2pPr>
            <a:lvl3pPr indent="-317500" lvl="2" marL="1371600" rtl="0" algn="l">
              <a:lnSpc>
                <a:spcPct val="100000"/>
              </a:lnSpc>
              <a:spcBef>
                <a:spcPts val="600"/>
              </a:spcBef>
              <a:spcAft>
                <a:spcPts val="0"/>
              </a:spcAft>
              <a:buClr>
                <a:schemeClr val="accent6"/>
              </a:buClr>
              <a:buSzPts val="1400"/>
              <a:buFont typeface="Noto Sans Symbols"/>
              <a:buChar char="▪"/>
              <a:defRPr sz="1400">
                <a:solidFill>
                  <a:schemeClr val="dk1"/>
                </a:solidFill>
              </a:defRPr>
            </a:lvl3pPr>
            <a:lvl4pPr indent="-304800" lvl="3" marL="1828800" rtl="0" algn="l">
              <a:spcBef>
                <a:spcPts val="600"/>
              </a:spcBef>
              <a:spcAft>
                <a:spcPts val="0"/>
              </a:spcAft>
              <a:buClr>
                <a:schemeClr val="accent6"/>
              </a:buClr>
              <a:buSzPts val="1200"/>
              <a:buFont typeface="Courier New"/>
              <a:buChar char="o"/>
              <a:defRPr sz="1200">
                <a:solidFill>
                  <a:schemeClr val="dk1"/>
                </a:solidFill>
              </a:defRPr>
            </a:lvl4pPr>
            <a:lvl5pPr indent="-298450" lvl="4" marL="2286000" rtl="0" algn="l">
              <a:spcBef>
                <a:spcPts val="600"/>
              </a:spcBef>
              <a:spcAft>
                <a:spcPts val="0"/>
              </a:spcAft>
              <a:buClr>
                <a:schemeClr val="accent6"/>
              </a:buClr>
              <a:buSzPts val="1100"/>
              <a:buFont typeface="Merriweather Sans"/>
              <a:buChar char="◆"/>
              <a:defRPr sz="11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58" name="Google Shape;1758;p200"/>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59" name="Google Shape;1759;p20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760" name="Google Shape;1760;p200"/>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ntent">
  <p:cSld name="Title and Two Content">
    <p:spTree>
      <p:nvGrpSpPr>
        <p:cNvPr id="1761" name="Shape 1761"/>
        <p:cNvGrpSpPr/>
        <p:nvPr/>
      </p:nvGrpSpPr>
      <p:grpSpPr>
        <a:xfrm>
          <a:off x="0" y="0"/>
          <a:ext cx="0" cy="0"/>
          <a:chOff x="0" y="0"/>
          <a:chExt cx="0" cy="0"/>
        </a:xfrm>
      </p:grpSpPr>
      <p:sp>
        <p:nvSpPr>
          <p:cNvPr id="1762" name="Google Shape;1762;p201"/>
          <p:cNvSpPr txBox="1"/>
          <p:nvPr>
            <p:ph idx="1" type="body"/>
          </p:nvPr>
        </p:nvSpPr>
        <p:spPr>
          <a:xfrm>
            <a:off x="476249" y="1225899"/>
            <a:ext cx="3952800" cy="3417600"/>
          </a:xfrm>
          <a:prstGeom prst="rect">
            <a:avLst/>
          </a:prstGeom>
          <a:noFill/>
          <a:ln>
            <a:noFill/>
          </a:ln>
        </p:spPr>
        <p:txBody>
          <a:bodyPr anchorCtr="0" anchor="t" bIns="45700" lIns="91425" spcFirstLastPara="1" rIns="91425" wrap="square" tIns="45700">
            <a:noAutofit/>
          </a:bodyPr>
          <a:lstStyle>
            <a:lvl1pPr indent="-342900" lvl="0" marL="457200" rtl="0" algn="l">
              <a:lnSpc>
                <a:spcPct val="100000"/>
              </a:lnSpc>
              <a:spcBef>
                <a:spcPts val="600"/>
              </a:spcBef>
              <a:spcAft>
                <a:spcPts val="0"/>
              </a:spcAft>
              <a:buClr>
                <a:schemeClr val="accent6"/>
              </a:buClr>
              <a:buSzPts val="1800"/>
              <a:buChar char="•"/>
              <a:defRPr sz="1800">
                <a:solidFill>
                  <a:schemeClr val="dk1"/>
                </a:solidFill>
              </a:defRPr>
            </a:lvl1pPr>
            <a:lvl2pPr indent="-317500" lvl="1" marL="914400" rtl="0" algn="l">
              <a:lnSpc>
                <a:spcPct val="100000"/>
              </a:lnSpc>
              <a:spcBef>
                <a:spcPts val="600"/>
              </a:spcBef>
              <a:spcAft>
                <a:spcPts val="0"/>
              </a:spcAft>
              <a:buClr>
                <a:schemeClr val="accent6"/>
              </a:buClr>
              <a:buSzPts val="1400"/>
              <a:buChar char="‒"/>
              <a:defRPr sz="1400">
                <a:solidFill>
                  <a:schemeClr val="dk1"/>
                </a:solidFill>
              </a:defRPr>
            </a:lvl2pPr>
            <a:lvl3pPr indent="-304800" lvl="2" marL="1371600" rtl="0" algn="l">
              <a:lnSpc>
                <a:spcPct val="100000"/>
              </a:lnSpc>
              <a:spcBef>
                <a:spcPts val="600"/>
              </a:spcBef>
              <a:spcAft>
                <a:spcPts val="0"/>
              </a:spcAft>
              <a:buClr>
                <a:schemeClr val="accent6"/>
              </a:buClr>
              <a:buSzPts val="1200"/>
              <a:buChar char="•"/>
              <a:defRPr sz="1200">
                <a:solidFill>
                  <a:schemeClr val="dk1"/>
                </a:solidFill>
              </a:defRPr>
            </a:lvl3pPr>
            <a:lvl4pPr indent="-298450" lvl="3" marL="1828800" rtl="0" algn="l">
              <a:spcBef>
                <a:spcPts val="600"/>
              </a:spcBef>
              <a:spcAft>
                <a:spcPts val="0"/>
              </a:spcAft>
              <a:buClr>
                <a:schemeClr val="accent6"/>
              </a:buClr>
              <a:buSzPts val="1100"/>
              <a:buFont typeface="Courier New"/>
              <a:buChar char="o"/>
              <a:defRPr sz="1100">
                <a:solidFill>
                  <a:schemeClr val="dk1"/>
                </a:solidFill>
              </a:defRPr>
            </a:lvl4pPr>
            <a:lvl5pPr indent="-298450" lvl="4" marL="2286000" rtl="0" algn="l">
              <a:spcBef>
                <a:spcPts val="600"/>
              </a:spcBef>
              <a:spcAft>
                <a:spcPts val="0"/>
              </a:spcAft>
              <a:buClr>
                <a:schemeClr val="accent6"/>
              </a:buClr>
              <a:buSzPts val="1100"/>
              <a:buFont typeface="Merriweather Sans"/>
              <a:buChar char="◆"/>
              <a:defRPr sz="11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63" name="Google Shape;1763;p201"/>
          <p:cNvSpPr txBox="1"/>
          <p:nvPr>
            <p:ph type="title"/>
          </p:nvPr>
        </p:nvSpPr>
        <p:spPr>
          <a:xfrm>
            <a:off x="476249"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64" name="Google Shape;1764;p201"/>
          <p:cNvSpPr txBox="1"/>
          <p:nvPr>
            <p:ph idx="2" type="body"/>
          </p:nvPr>
        </p:nvSpPr>
        <p:spPr>
          <a:xfrm>
            <a:off x="4714876" y="1225899"/>
            <a:ext cx="3952800" cy="3417600"/>
          </a:xfrm>
          <a:prstGeom prst="rect">
            <a:avLst/>
          </a:prstGeom>
          <a:noFill/>
          <a:ln>
            <a:noFill/>
          </a:ln>
        </p:spPr>
        <p:txBody>
          <a:bodyPr anchorCtr="0" anchor="t" bIns="45700" lIns="91425" spcFirstLastPara="1" rIns="91425" wrap="square" tIns="45700">
            <a:noAutofit/>
          </a:bodyPr>
          <a:lstStyle>
            <a:lvl1pPr indent="-342900" lvl="0" marL="457200" rtl="0" algn="l">
              <a:lnSpc>
                <a:spcPct val="100000"/>
              </a:lnSpc>
              <a:spcBef>
                <a:spcPts val="600"/>
              </a:spcBef>
              <a:spcAft>
                <a:spcPts val="0"/>
              </a:spcAft>
              <a:buClr>
                <a:schemeClr val="accent6"/>
              </a:buClr>
              <a:buSzPts val="1800"/>
              <a:buChar char="•"/>
              <a:defRPr sz="1800">
                <a:solidFill>
                  <a:schemeClr val="dk1"/>
                </a:solidFill>
              </a:defRPr>
            </a:lvl1pPr>
            <a:lvl2pPr indent="-317500" lvl="1" marL="914400" rtl="0" algn="l">
              <a:lnSpc>
                <a:spcPct val="100000"/>
              </a:lnSpc>
              <a:spcBef>
                <a:spcPts val="600"/>
              </a:spcBef>
              <a:spcAft>
                <a:spcPts val="0"/>
              </a:spcAft>
              <a:buClr>
                <a:schemeClr val="accent6"/>
              </a:buClr>
              <a:buSzPts val="1400"/>
              <a:buChar char="‒"/>
              <a:defRPr sz="1400">
                <a:solidFill>
                  <a:schemeClr val="dk1"/>
                </a:solidFill>
              </a:defRPr>
            </a:lvl2pPr>
            <a:lvl3pPr indent="-304800" lvl="2" marL="1371600" rtl="0" algn="l">
              <a:lnSpc>
                <a:spcPct val="100000"/>
              </a:lnSpc>
              <a:spcBef>
                <a:spcPts val="600"/>
              </a:spcBef>
              <a:spcAft>
                <a:spcPts val="0"/>
              </a:spcAft>
              <a:buClr>
                <a:schemeClr val="accent6"/>
              </a:buClr>
              <a:buSzPts val="1200"/>
              <a:buChar char="•"/>
              <a:defRPr sz="1200">
                <a:solidFill>
                  <a:schemeClr val="dk1"/>
                </a:solidFill>
              </a:defRPr>
            </a:lvl3pPr>
            <a:lvl4pPr indent="-298450" lvl="3" marL="1828800" rtl="0" algn="l">
              <a:spcBef>
                <a:spcPts val="600"/>
              </a:spcBef>
              <a:spcAft>
                <a:spcPts val="0"/>
              </a:spcAft>
              <a:buClr>
                <a:schemeClr val="accent6"/>
              </a:buClr>
              <a:buSzPts val="1100"/>
              <a:buFont typeface="Courier New"/>
              <a:buChar char="o"/>
              <a:defRPr sz="1100">
                <a:solidFill>
                  <a:schemeClr val="dk1"/>
                </a:solidFill>
              </a:defRPr>
            </a:lvl4pPr>
            <a:lvl5pPr indent="-298450" lvl="4" marL="2286000" rtl="0" algn="l">
              <a:spcBef>
                <a:spcPts val="600"/>
              </a:spcBef>
              <a:spcAft>
                <a:spcPts val="0"/>
              </a:spcAft>
              <a:buClr>
                <a:schemeClr val="accent6"/>
              </a:buClr>
              <a:buSzPts val="1100"/>
              <a:buFont typeface="Merriweather Sans"/>
              <a:buChar char="◆"/>
              <a:defRPr sz="11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65" name="Google Shape;1765;p20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766" name="Google Shape;1766;p201"/>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4" name="Shape 14"/>
        <p:cNvGrpSpPr/>
        <p:nvPr/>
      </p:nvGrpSpPr>
      <p:grpSpPr>
        <a:xfrm>
          <a:off x="0" y="0"/>
          <a:ext cx="0" cy="0"/>
          <a:chOff x="0" y="0"/>
          <a:chExt cx="0" cy="0"/>
        </a:xfrm>
      </p:grpSpPr>
      <p:sp>
        <p:nvSpPr>
          <p:cNvPr id="15" name="Google Shape;15;p3"/>
          <p:cNvSpPr txBox="1"/>
          <p:nvPr>
            <p:ph type="title"/>
          </p:nvPr>
        </p:nvSpPr>
        <p:spPr>
          <a:xfrm>
            <a:off x="476250" y="137160"/>
            <a:ext cx="8191497"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17" name="Google Shape;17;p3"/>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2">
  <p:cSld name="Section Title-2">
    <p:bg>
      <p:bgPr>
        <a:solidFill>
          <a:schemeClr val="dk2"/>
        </a:solidFill>
      </p:bgPr>
    </p:bg>
    <p:spTree>
      <p:nvGrpSpPr>
        <p:cNvPr id="194" name="Shape 194"/>
        <p:cNvGrpSpPr/>
        <p:nvPr/>
      </p:nvGrpSpPr>
      <p:grpSpPr>
        <a:xfrm>
          <a:off x="0" y="0"/>
          <a:ext cx="0" cy="0"/>
          <a:chOff x="0" y="0"/>
          <a:chExt cx="0" cy="0"/>
        </a:xfrm>
      </p:grpSpPr>
      <p:pic>
        <p:nvPicPr>
          <p:cNvPr descr="A close up of a logo&#10;&#10;Description automatically generated" id="195" name="Google Shape;195;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96" name="Google Shape;196;p2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7" name="Google Shape;197;p21"/>
          <p:cNvSpPr txBox="1"/>
          <p:nvPr>
            <p:ph type="ctrTitle"/>
          </p:nvPr>
        </p:nvSpPr>
        <p:spPr>
          <a:xfrm>
            <a:off x="628651" y="1300952"/>
            <a:ext cx="7886696" cy="100584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 name="Google Shape;198;p21"/>
          <p:cNvSpPr txBox="1"/>
          <p:nvPr>
            <p:ph idx="1" type="subTitle"/>
          </p:nvPr>
        </p:nvSpPr>
        <p:spPr>
          <a:xfrm>
            <a:off x="628651" y="2372515"/>
            <a:ext cx="7886696" cy="54864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algn="l">
              <a:lnSpc>
                <a:spcPct val="100000"/>
              </a:lnSpc>
              <a:spcBef>
                <a:spcPts val="600"/>
              </a:spcBef>
              <a:spcAft>
                <a:spcPts val="0"/>
              </a:spcAft>
              <a:buSzPts val="1800"/>
              <a:buChar char="‒"/>
              <a:defRPr/>
            </a:lvl2pPr>
            <a:lvl3pPr lvl="2" algn="l">
              <a:lnSpc>
                <a:spcPct val="100000"/>
              </a:lnSpc>
              <a:spcBef>
                <a:spcPts val="600"/>
              </a:spcBef>
              <a:spcAft>
                <a:spcPts val="0"/>
              </a:spcAft>
              <a:buSzPts val="1800"/>
              <a:buChar char="•"/>
              <a:defRPr/>
            </a:lvl3pPr>
            <a:lvl4pPr lvl="3" algn="l">
              <a:spcBef>
                <a:spcPts val="600"/>
              </a:spcBef>
              <a:spcAft>
                <a:spcPts val="0"/>
              </a:spcAft>
              <a:buSzPts val="1800"/>
              <a:buChar char="–"/>
              <a:defRPr/>
            </a:lvl4pPr>
            <a:lvl5pPr lvl="4" algn="l">
              <a:spcBef>
                <a:spcPts val="360"/>
              </a:spcBef>
              <a:spcAft>
                <a:spcPts val="0"/>
              </a:spcAft>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mparison">
  <p:cSld name="Title and Comparison">
    <p:spTree>
      <p:nvGrpSpPr>
        <p:cNvPr id="1767" name="Shape 1767"/>
        <p:cNvGrpSpPr/>
        <p:nvPr/>
      </p:nvGrpSpPr>
      <p:grpSpPr>
        <a:xfrm>
          <a:off x="0" y="0"/>
          <a:ext cx="0" cy="0"/>
          <a:chOff x="0" y="0"/>
          <a:chExt cx="0" cy="0"/>
        </a:xfrm>
      </p:grpSpPr>
      <p:sp>
        <p:nvSpPr>
          <p:cNvPr id="1768" name="Google Shape;1768;p202"/>
          <p:cNvSpPr txBox="1"/>
          <p:nvPr>
            <p:ph idx="1" type="body"/>
          </p:nvPr>
        </p:nvSpPr>
        <p:spPr>
          <a:xfrm>
            <a:off x="476249" y="1166391"/>
            <a:ext cx="3952800" cy="4764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69" name="Google Shape;1769;p202"/>
          <p:cNvSpPr txBox="1"/>
          <p:nvPr>
            <p:ph idx="2" type="body"/>
          </p:nvPr>
        </p:nvSpPr>
        <p:spPr>
          <a:xfrm>
            <a:off x="4714876" y="1788607"/>
            <a:ext cx="3950100" cy="2854800"/>
          </a:xfrm>
          <a:prstGeom prst="rect">
            <a:avLst/>
          </a:prstGeom>
          <a:noFill/>
          <a:ln>
            <a:noFill/>
          </a:ln>
        </p:spPr>
        <p:txBody>
          <a:bodyPr anchorCtr="0" anchor="t" bIns="45700" lIns="91425" spcFirstLastPara="1" rIns="91425" wrap="square" tIns="45700">
            <a:noAutofit/>
          </a:bodyPr>
          <a:lstStyle>
            <a:lvl1pPr indent="-330200" lvl="0" marL="457200" rtl="0" algn="l">
              <a:lnSpc>
                <a:spcPct val="100000"/>
              </a:lnSpc>
              <a:spcBef>
                <a:spcPts val="600"/>
              </a:spcBef>
              <a:spcAft>
                <a:spcPts val="0"/>
              </a:spcAft>
              <a:buClr>
                <a:schemeClr val="accent6"/>
              </a:buClr>
              <a:buSzPts val="1600"/>
              <a:buChar char="•"/>
              <a:defRPr sz="1600">
                <a:solidFill>
                  <a:schemeClr val="dk1"/>
                </a:solidFill>
              </a:defRPr>
            </a:lvl1pPr>
            <a:lvl2pPr indent="-317500" lvl="1" marL="914400" rtl="0" algn="l">
              <a:lnSpc>
                <a:spcPct val="100000"/>
              </a:lnSpc>
              <a:spcBef>
                <a:spcPts val="600"/>
              </a:spcBef>
              <a:spcAft>
                <a:spcPts val="0"/>
              </a:spcAft>
              <a:buClr>
                <a:schemeClr val="accent6"/>
              </a:buClr>
              <a:buSzPts val="1400"/>
              <a:buChar char="‒"/>
              <a:defRPr sz="1400">
                <a:solidFill>
                  <a:schemeClr val="dk1"/>
                </a:solidFill>
              </a:defRPr>
            </a:lvl2pPr>
            <a:lvl3pPr indent="-304800" lvl="2" marL="1371600" rtl="0" algn="l">
              <a:lnSpc>
                <a:spcPct val="100000"/>
              </a:lnSpc>
              <a:spcBef>
                <a:spcPts val="600"/>
              </a:spcBef>
              <a:spcAft>
                <a:spcPts val="0"/>
              </a:spcAft>
              <a:buClr>
                <a:schemeClr val="accent6"/>
              </a:buClr>
              <a:buSzPts val="1200"/>
              <a:buChar char="•"/>
              <a:defRPr sz="1200">
                <a:solidFill>
                  <a:schemeClr val="dk1"/>
                </a:solidFill>
              </a:defRPr>
            </a:lvl3pPr>
            <a:lvl4pPr indent="-298450" lvl="3" marL="1828800" rtl="0" algn="l">
              <a:spcBef>
                <a:spcPts val="600"/>
              </a:spcBef>
              <a:spcAft>
                <a:spcPts val="0"/>
              </a:spcAft>
              <a:buClr>
                <a:schemeClr val="accent6"/>
              </a:buClr>
              <a:buSzPts val="1100"/>
              <a:buFont typeface="Courier New"/>
              <a:buChar char="o"/>
              <a:defRPr sz="1100">
                <a:solidFill>
                  <a:schemeClr val="dk1"/>
                </a:solidFill>
              </a:defRPr>
            </a:lvl4pPr>
            <a:lvl5pPr indent="-298450" lvl="4" marL="2286000" rtl="0" algn="l">
              <a:spcBef>
                <a:spcPts val="600"/>
              </a:spcBef>
              <a:spcAft>
                <a:spcPts val="0"/>
              </a:spcAft>
              <a:buClr>
                <a:schemeClr val="accent6"/>
              </a:buClr>
              <a:buSzPts val="1100"/>
              <a:buFont typeface="Merriweather Sans"/>
              <a:buChar char="◆"/>
              <a:defRPr sz="11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70" name="Google Shape;1770;p202"/>
          <p:cNvSpPr txBox="1"/>
          <p:nvPr>
            <p:ph idx="3" type="body"/>
          </p:nvPr>
        </p:nvSpPr>
        <p:spPr>
          <a:xfrm>
            <a:off x="4714876" y="1158801"/>
            <a:ext cx="3952800" cy="4839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71" name="Google Shape;1771;p202"/>
          <p:cNvSpPr txBox="1"/>
          <p:nvPr>
            <p:ph idx="4" type="body"/>
          </p:nvPr>
        </p:nvSpPr>
        <p:spPr>
          <a:xfrm>
            <a:off x="476249" y="1788607"/>
            <a:ext cx="3952800" cy="2854800"/>
          </a:xfrm>
          <a:prstGeom prst="rect">
            <a:avLst/>
          </a:prstGeom>
          <a:noFill/>
          <a:ln>
            <a:noFill/>
          </a:ln>
        </p:spPr>
        <p:txBody>
          <a:bodyPr anchorCtr="0" anchor="t" bIns="45700" lIns="91425" spcFirstLastPara="1" rIns="91425" wrap="square" tIns="45700">
            <a:noAutofit/>
          </a:bodyPr>
          <a:lstStyle>
            <a:lvl1pPr indent="-330200" lvl="0" marL="457200" rtl="0" algn="l">
              <a:lnSpc>
                <a:spcPct val="100000"/>
              </a:lnSpc>
              <a:spcBef>
                <a:spcPts val="600"/>
              </a:spcBef>
              <a:spcAft>
                <a:spcPts val="0"/>
              </a:spcAft>
              <a:buClr>
                <a:schemeClr val="accent6"/>
              </a:buClr>
              <a:buSzPts val="1600"/>
              <a:buChar char="•"/>
              <a:defRPr sz="1600">
                <a:solidFill>
                  <a:schemeClr val="dk1"/>
                </a:solidFill>
              </a:defRPr>
            </a:lvl1pPr>
            <a:lvl2pPr indent="-317500" lvl="1" marL="914400" rtl="0" algn="l">
              <a:lnSpc>
                <a:spcPct val="100000"/>
              </a:lnSpc>
              <a:spcBef>
                <a:spcPts val="600"/>
              </a:spcBef>
              <a:spcAft>
                <a:spcPts val="0"/>
              </a:spcAft>
              <a:buClr>
                <a:schemeClr val="accent6"/>
              </a:buClr>
              <a:buSzPts val="1400"/>
              <a:buChar char="‒"/>
              <a:defRPr sz="1400">
                <a:solidFill>
                  <a:schemeClr val="dk1"/>
                </a:solidFill>
              </a:defRPr>
            </a:lvl2pPr>
            <a:lvl3pPr indent="-304800" lvl="2" marL="1371600" rtl="0" algn="l">
              <a:lnSpc>
                <a:spcPct val="100000"/>
              </a:lnSpc>
              <a:spcBef>
                <a:spcPts val="600"/>
              </a:spcBef>
              <a:spcAft>
                <a:spcPts val="0"/>
              </a:spcAft>
              <a:buClr>
                <a:schemeClr val="accent6"/>
              </a:buClr>
              <a:buSzPts val="1200"/>
              <a:buChar char="•"/>
              <a:defRPr sz="1200">
                <a:solidFill>
                  <a:schemeClr val="dk1"/>
                </a:solidFill>
              </a:defRPr>
            </a:lvl3pPr>
            <a:lvl4pPr indent="-298450" lvl="3" marL="1828800" rtl="0" algn="l">
              <a:spcBef>
                <a:spcPts val="600"/>
              </a:spcBef>
              <a:spcAft>
                <a:spcPts val="0"/>
              </a:spcAft>
              <a:buClr>
                <a:schemeClr val="accent6"/>
              </a:buClr>
              <a:buSzPts val="1100"/>
              <a:buFont typeface="Courier New"/>
              <a:buChar char="o"/>
              <a:defRPr sz="1100">
                <a:solidFill>
                  <a:schemeClr val="dk1"/>
                </a:solidFill>
              </a:defRPr>
            </a:lvl4pPr>
            <a:lvl5pPr indent="-298450" lvl="4" marL="2286000" rtl="0" algn="l">
              <a:spcBef>
                <a:spcPts val="600"/>
              </a:spcBef>
              <a:spcAft>
                <a:spcPts val="0"/>
              </a:spcAft>
              <a:buClr>
                <a:schemeClr val="accent6"/>
              </a:buClr>
              <a:buSzPts val="1100"/>
              <a:buFont typeface="Merriweather Sans"/>
              <a:buChar char="◆"/>
              <a:defRPr sz="11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72" name="Google Shape;1772;p202"/>
          <p:cNvSpPr txBox="1"/>
          <p:nvPr>
            <p:ph type="title"/>
          </p:nvPr>
        </p:nvSpPr>
        <p:spPr>
          <a:xfrm>
            <a:off x="476249" y="137160"/>
            <a:ext cx="81888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73" name="Google Shape;1773;p20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1774" name="Google Shape;1774;p202"/>
          <p:cNvCxnSpPr/>
          <p:nvPr/>
        </p:nvCxnSpPr>
        <p:spPr>
          <a:xfrm>
            <a:off x="478916" y="1739167"/>
            <a:ext cx="3950100" cy="0"/>
          </a:xfrm>
          <a:prstGeom prst="straightConnector1">
            <a:avLst/>
          </a:prstGeom>
          <a:noFill/>
          <a:ln cap="rnd" cmpd="sng" w="12700">
            <a:solidFill>
              <a:schemeClr val="dk1"/>
            </a:solidFill>
            <a:prstDash val="solid"/>
            <a:round/>
            <a:headEnd len="sm" w="sm" type="none"/>
            <a:tailEnd len="sm" w="sm" type="none"/>
          </a:ln>
        </p:spPr>
      </p:cxnSp>
      <p:cxnSp>
        <p:nvCxnSpPr>
          <p:cNvPr id="1775" name="Google Shape;1775;p202"/>
          <p:cNvCxnSpPr/>
          <p:nvPr/>
        </p:nvCxnSpPr>
        <p:spPr>
          <a:xfrm>
            <a:off x="4716209" y="1739167"/>
            <a:ext cx="3950100" cy="0"/>
          </a:xfrm>
          <a:prstGeom prst="straightConnector1">
            <a:avLst/>
          </a:prstGeom>
          <a:noFill/>
          <a:ln cap="rnd" cmpd="sng" w="12700">
            <a:solidFill>
              <a:schemeClr val="dk1"/>
            </a:solidFill>
            <a:prstDash val="solid"/>
            <a:round/>
            <a:headEnd len="sm" w="sm" type="none"/>
            <a:tailEnd len="sm" w="sm" type="none"/>
          </a:ln>
        </p:spPr>
      </p:cxnSp>
      <p:pic>
        <p:nvPicPr>
          <p:cNvPr id="1776" name="Google Shape;1776;p202"/>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162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Key Points">
  <p:cSld name="Three Key Points">
    <p:spTree>
      <p:nvGrpSpPr>
        <p:cNvPr id="1777" name="Shape 1777"/>
        <p:cNvGrpSpPr/>
        <p:nvPr/>
      </p:nvGrpSpPr>
      <p:grpSpPr>
        <a:xfrm>
          <a:off x="0" y="0"/>
          <a:ext cx="0" cy="0"/>
          <a:chOff x="0" y="0"/>
          <a:chExt cx="0" cy="0"/>
        </a:xfrm>
      </p:grpSpPr>
      <p:sp>
        <p:nvSpPr>
          <p:cNvPr id="1778" name="Google Shape;1778;p203"/>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79" name="Google Shape;1779;p20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80" name="Google Shape;1780;p203"/>
          <p:cNvSpPr txBox="1"/>
          <p:nvPr>
            <p:ph idx="1" type="body"/>
          </p:nvPr>
        </p:nvSpPr>
        <p:spPr>
          <a:xfrm>
            <a:off x="476250" y="3369044"/>
            <a:ext cx="24384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81" name="Google Shape;1781;p203"/>
          <p:cNvSpPr txBox="1"/>
          <p:nvPr>
            <p:ph idx="2" type="body"/>
          </p:nvPr>
        </p:nvSpPr>
        <p:spPr>
          <a:xfrm>
            <a:off x="3352800" y="3369044"/>
            <a:ext cx="24384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82" name="Google Shape;1782;p203"/>
          <p:cNvSpPr txBox="1"/>
          <p:nvPr>
            <p:ph idx="3" type="body"/>
          </p:nvPr>
        </p:nvSpPr>
        <p:spPr>
          <a:xfrm>
            <a:off x="6229348" y="3369044"/>
            <a:ext cx="24384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1783" name="Google Shape;1783;p203"/>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ats">
  <p:cSld name="Three Stats">
    <p:spTree>
      <p:nvGrpSpPr>
        <p:cNvPr id="1784" name="Shape 1784"/>
        <p:cNvGrpSpPr/>
        <p:nvPr/>
      </p:nvGrpSpPr>
      <p:grpSpPr>
        <a:xfrm>
          <a:off x="0" y="0"/>
          <a:ext cx="0" cy="0"/>
          <a:chOff x="0" y="0"/>
          <a:chExt cx="0" cy="0"/>
        </a:xfrm>
      </p:grpSpPr>
      <p:sp>
        <p:nvSpPr>
          <p:cNvPr id="1785" name="Google Shape;1785;p204"/>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86" name="Google Shape;1786;p20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87" name="Google Shape;1787;p204"/>
          <p:cNvSpPr txBox="1"/>
          <p:nvPr>
            <p:ph idx="1" type="body"/>
          </p:nvPr>
        </p:nvSpPr>
        <p:spPr>
          <a:xfrm>
            <a:off x="379095" y="3001434"/>
            <a:ext cx="26517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88" name="Google Shape;1788;p204"/>
          <p:cNvSpPr txBox="1"/>
          <p:nvPr>
            <p:ph idx="2" type="body"/>
          </p:nvPr>
        </p:nvSpPr>
        <p:spPr>
          <a:xfrm>
            <a:off x="3246120" y="3001434"/>
            <a:ext cx="26517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89" name="Google Shape;1789;p204"/>
          <p:cNvSpPr txBox="1"/>
          <p:nvPr>
            <p:ph idx="3" type="body"/>
          </p:nvPr>
        </p:nvSpPr>
        <p:spPr>
          <a:xfrm>
            <a:off x="6113145" y="3001434"/>
            <a:ext cx="26517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90" name="Google Shape;1790;p204"/>
          <p:cNvSpPr txBox="1"/>
          <p:nvPr>
            <p:ph idx="4" type="body"/>
          </p:nvPr>
        </p:nvSpPr>
        <p:spPr>
          <a:xfrm>
            <a:off x="379095" y="2010831"/>
            <a:ext cx="2651700" cy="9144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6000"/>
              <a:buFont typeface="Arial"/>
              <a:buNone/>
              <a:defRPr b="1" sz="60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91" name="Google Shape;1791;p204"/>
          <p:cNvSpPr txBox="1"/>
          <p:nvPr>
            <p:ph idx="5" type="body"/>
          </p:nvPr>
        </p:nvSpPr>
        <p:spPr>
          <a:xfrm>
            <a:off x="3246120" y="2010831"/>
            <a:ext cx="2651700" cy="9144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6000"/>
              <a:buFont typeface="Arial"/>
              <a:buNone/>
              <a:defRPr b="1" sz="60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92" name="Google Shape;1792;p204"/>
          <p:cNvSpPr txBox="1"/>
          <p:nvPr>
            <p:ph idx="6" type="body"/>
          </p:nvPr>
        </p:nvSpPr>
        <p:spPr>
          <a:xfrm>
            <a:off x="6113145" y="2010831"/>
            <a:ext cx="2651700" cy="9144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6000"/>
              <a:buFont typeface="Arial"/>
              <a:buNone/>
              <a:defRPr b="1" sz="60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1793" name="Google Shape;1793;p204"/>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_Bulleted Text">
  <p:cSld name="Icons_Bulleted Text">
    <p:spTree>
      <p:nvGrpSpPr>
        <p:cNvPr id="1794" name="Shape 1794"/>
        <p:cNvGrpSpPr/>
        <p:nvPr/>
      </p:nvGrpSpPr>
      <p:grpSpPr>
        <a:xfrm>
          <a:off x="0" y="0"/>
          <a:ext cx="0" cy="0"/>
          <a:chOff x="0" y="0"/>
          <a:chExt cx="0" cy="0"/>
        </a:xfrm>
      </p:grpSpPr>
      <p:sp>
        <p:nvSpPr>
          <p:cNvPr id="1795" name="Google Shape;1795;p205"/>
          <p:cNvSpPr txBox="1"/>
          <p:nvPr>
            <p:ph idx="1" type="body"/>
          </p:nvPr>
        </p:nvSpPr>
        <p:spPr>
          <a:xfrm>
            <a:off x="776596" y="3227969"/>
            <a:ext cx="2240400" cy="10059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600"/>
              </a:spcBef>
              <a:spcAft>
                <a:spcPts val="0"/>
              </a:spcAft>
              <a:buClr>
                <a:schemeClr val="accent6"/>
              </a:buClr>
              <a:buSzPts val="1200"/>
              <a:buChar char="•"/>
              <a:defRPr sz="1200"/>
            </a:lvl1pPr>
            <a:lvl2pPr indent="-298450" lvl="1" marL="914400" rtl="0" algn="l">
              <a:lnSpc>
                <a:spcPct val="100000"/>
              </a:lnSpc>
              <a:spcBef>
                <a:spcPts val="600"/>
              </a:spcBef>
              <a:spcAft>
                <a:spcPts val="0"/>
              </a:spcAft>
              <a:buClr>
                <a:schemeClr val="accent6"/>
              </a:buClr>
              <a:buSzPts val="1100"/>
              <a:buFont typeface="Arial"/>
              <a:buChar char="‒"/>
              <a:defRPr sz="1100"/>
            </a:lvl2pPr>
            <a:lvl3pPr indent="-292100" lvl="2" marL="1371600" rtl="0" algn="l">
              <a:lnSpc>
                <a:spcPct val="100000"/>
              </a:lnSpc>
              <a:spcBef>
                <a:spcPts val="600"/>
              </a:spcBef>
              <a:spcAft>
                <a:spcPts val="0"/>
              </a:spcAft>
              <a:buClr>
                <a:schemeClr val="accent6"/>
              </a:buClr>
              <a:buSzPts val="1000"/>
              <a:buFont typeface="Noto Sans Symbols"/>
              <a:buChar char="▪"/>
              <a:defRPr sz="1000"/>
            </a:lvl3pPr>
            <a:lvl4pPr indent="-285750" lvl="3" marL="1828800" rtl="0" algn="l">
              <a:spcBef>
                <a:spcPts val="600"/>
              </a:spcBef>
              <a:spcAft>
                <a:spcPts val="0"/>
              </a:spcAft>
              <a:buClr>
                <a:schemeClr val="accent6"/>
              </a:buClr>
              <a:buSzPts val="900"/>
              <a:buFont typeface="Courier New"/>
              <a:buChar char="o"/>
              <a:defRPr sz="900">
                <a:solidFill>
                  <a:schemeClr val="dk1"/>
                </a:solidFill>
              </a:defRPr>
            </a:lvl4pPr>
            <a:lvl5pPr indent="-285750" lvl="4" marL="2286000" rtl="0" algn="l">
              <a:spcBef>
                <a:spcPts val="600"/>
              </a:spcBef>
              <a:spcAft>
                <a:spcPts val="0"/>
              </a:spcAft>
              <a:buClr>
                <a:schemeClr val="accent6"/>
              </a:buClr>
              <a:buSzPts val="900"/>
              <a:buFont typeface="Merriweather Sans"/>
              <a:buChar char="◆"/>
              <a:defRPr sz="9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96" name="Google Shape;1796;p205"/>
          <p:cNvSpPr txBox="1"/>
          <p:nvPr>
            <p:ph idx="2" type="body"/>
          </p:nvPr>
        </p:nvSpPr>
        <p:spPr>
          <a:xfrm>
            <a:off x="3451858" y="3227969"/>
            <a:ext cx="2240400" cy="10059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600"/>
              </a:spcBef>
              <a:spcAft>
                <a:spcPts val="0"/>
              </a:spcAft>
              <a:buClr>
                <a:schemeClr val="accent6"/>
              </a:buClr>
              <a:buSzPts val="1200"/>
              <a:buChar char="•"/>
              <a:defRPr sz="1200"/>
            </a:lvl1pPr>
            <a:lvl2pPr indent="-298450" lvl="1" marL="914400" rtl="0" algn="l">
              <a:lnSpc>
                <a:spcPct val="100000"/>
              </a:lnSpc>
              <a:spcBef>
                <a:spcPts val="600"/>
              </a:spcBef>
              <a:spcAft>
                <a:spcPts val="0"/>
              </a:spcAft>
              <a:buClr>
                <a:schemeClr val="accent6"/>
              </a:buClr>
              <a:buSzPts val="1100"/>
              <a:buFont typeface="Arial"/>
              <a:buChar char="‒"/>
              <a:defRPr sz="1100"/>
            </a:lvl2pPr>
            <a:lvl3pPr indent="-292100" lvl="2" marL="1371600" rtl="0" algn="l">
              <a:lnSpc>
                <a:spcPct val="100000"/>
              </a:lnSpc>
              <a:spcBef>
                <a:spcPts val="600"/>
              </a:spcBef>
              <a:spcAft>
                <a:spcPts val="0"/>
              </a:spcAft>
              <a:buClr>
                <a:schemeClr val="accent6"/>
              </a:buClr>
              <a:buSzPts val="1000"/>
              <a:buFont typeface="Noto Sans Symbols"/>
              <a:buChar char="▪"/>
              <a:defRPr sz="1000"/>
            </a:lvl3pPr>
            <a:lvl4pPr indent="-285750" lvl="3" marL="1828800" rtl="0" algn="l">
              <a:spcBef>
                <a:spcPts val="600"/>
              </a:spcBef>
              <a:spcAft>
                <a:spcPts val="0"/>
              </a:spcAft>
              <a:buClr>
                <a:schemeClr val="accent6"/>
              </a:buClr>
              <a:buSzPts val="900"/>
              <a:buFont typeface="Courier New"/>
              <a:buChar char="o"/>
              <a:defRPr sz="900">
                <a:solidFill>
                  <a:schemeClr val="dk1"/>
                </a:solidFill>
              </a:defRPr>
            </a:lvl4pPr>
            <a:lvl5pPr indent="-285750" lvl="4" marL="2286000" rtl="0" algn="l">
              <a:spcBef>
                <a:spcPts val="600"/>
              </a:spcBef>
              <a:spcAft>
                <a:spcPts val="0"/>
              </a:spcAft>
              <a:buClr>
                <a:schemeClr val="accent6"/>
              </a:buClr>
              <a:buSzPts val="900"/>
              <a:buFont typeface="Merriweather Sans"/>
              <a:buChar char="◆"/>
              <a:defRPr sz="9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97" name="Google Shape;1797;p205"/>
          <p:cNvSpPr txBox="1"/>
          <p:nvPr>
            <p:ph idx="3" type="body"/>
          </p:nvPr>
        </p:nvSpPr>
        <p:spPr>
          <a:xfrm>
            <a:off x="6127123" y="3227969"/>
            <a:ext cx="2240400" cy="10059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600"/>
              </a:spcBef>
              <a:spcAft>
                <a:spcPts val="0"/>
              </a:spcAft>
              <a:buClr>
                <a:schemeClr val="accent6"/>
              </a:buClr>
              <a:buSzPts val="1200"/>
              <a:buChar char="•"/>
              <a:defRPr sz="1200"/>
            </a:lvl1pPr>
            <a:lvl2pPr indent="-298450" lvl="1" marL="914400" rtl="0" algn="l">
              <a:lnSpc>
                <a:spcPct val="100000"/>
              </a:lnSpc>
              <a:spcBef>
                <a:spcPts val="600"/>
              </a:spcBef>
              <a:spcAft>
                <a:spcPts val="0"/>
              </a:spcAft>
              <a:buClr>
                <a:schemeClr val="accent6"/>
              </a:buClr>
              <a:buSzPts val="1100"/>
              <a:buFont typeface="Arial"/>
              <a:buChar char="‒"/>
              <a:defRPr sz="1100"/>
            </a:lvl2pPr>
            <a:lvl3pPr indent="-292100" lvl="2" marL="1371600" rtl="0" algn="l">
              <a:lnSpc>
                <a:spcPct val="100000"/>
              </a:lnSpc>
              <a:spcBef>
                <a:spcPts val="600"/>
              </a:spcBef>
              <a:spcAft>
                <a:spcPts val="0"/>
              </a:spcAft>
              <a:buClr>
                <a:schemeClr val="accent6"/>
              </a:buClr>
              <a:buSzPts val="1000"/>
              <a:buFont typeface="Noto Sans Symbols"/>
              <a:buChar char="▪"/>
              <a:defRPr sz="1000"/>
            </a:lvl3pPr>
            <a:lvl4pPr indent="-285750" lvl="3" marL="1828800" rtl="0" algn="l">
              <a:spcBef>
                <a:spcPts val="600"/>
              </a:spcBef>
              <a:spcAft>
                <a:spcPts val="0"/>
              </a:spcAft>
              <a:buClr>
                <a:schemeClr val="accent6"/>
              </a:buClr>
              <a:buSzPts val="900"/>
              <a:buFont typeface="Courier New"/>
              <a:buChar char="o"/>
              <a:defRPr sz="900">
                <a:solidFill>
                  <a:schemeClr val="dk1"/>
                </a:solidFill>
              </a:defRPr>
            </a:lvl4pPr>
            <a:lvl5pPr indent="-285750" lvl="4" marL="2286000" rtl="0" algn="l">
              <a:spcBef>
                <a:spcPts val="600"/>
              </a:spcBef>
              <a:spcAft>
                <a:spcPts val="0"/>
              </a:spcAft>
              <a:buClr>
                <a:schemeClr val="accent6"/>
              </a:buClr>
              <a:buSzPts val="900"/>
              <a:buFont typeface="Merriweather Sans"/>
              <a:buChar char="◆"/>
              <a:defRPr sz="9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98" name="Google Shape;1798;p205"/>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99" name="Google Shape;1799;p20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E9E9E"/>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800" name="Google Shape;1800;p205"/>
          <p:cNvSpPr txBox="1"/>
          <p:nvPr>
            <p:ph idx="4" type="body"/>
          </p:nvPr>
        </p:nvSpPr>
        <p:spPr>
          <a:xfrm>
            <a:off x="776596" y="2768923"/>
            <a:ext cx="2240400" cy="338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accen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01" name="Google Shape;1801;p205"/>
          <p:cNvSpPr txBox="1"/>
          <p:nvPr>
            <p:ph idx="5" type="body"/>
          </p:nvPr>
        </p:nvSpPr>
        <p:spPr>
          <a:xfrm>
            <a:off x="3451860" y="2768923"/>
            <a:ext cx="2240400" cy="338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accen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02" name="Google Shape;1802;p205"/>
          <p:cNvSpPr txBox="1"/>
          <p:nvPr>
            <p:ph idx="6" type="body"/>
          </p:nvPr>
        </p:nvSpPr>
        <p:spPr>
          <a:xfrm>
            <a:off x="6127124" y="2768923"/>
            <a:ext cx="2240400" cy="338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accen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1803" name="Google Shape;1803;p205"/>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162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Four Items">
  <p:cSld name="Grid_Four Items">
    <p:spTree>
      <p:nvGrpSpPr>
        <p:cNvPr id="1804" name="Shape 1804"/>
        <p:cNvGrpSpPr/>
        <p:nvPr/>
      </p:nvGrpSpPr>
      <p:grpSpPr>
        <a:xfrm>
          <a:off x="0" y="0"/>
          <a:ext cx="0" cy="0"/>
          <a:chOff x="0" y="0"/>
          <a:chExt cx="0" cy="0"/>
        </a:xfrm>
      </p:grpSpPr>
      <p:sp>
        <p:nvSpPr>
          <p:cNvPr id="1805" name="Google Shape;1805;p206"/>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806" name="Google Shape;1806;p20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1807" name="Google Shape;1807;p206"/>
          <p:cNvCxnSpPr/>
          <p:nvPr/>
        </p:nvCxnSpPr>
        <p:spPr>
          <a:xfrm>
            <a:off x="4572000" y="1662248"/>
            <a:ext cx="0" cy="2590800"/>
          </a:xfrm>
          <a:prstGeom prst="straightConnector1">
            <a:avLst/>
          </a:prstGeom>
          <a:noFill/>
          <a:ln cap="rnd" cmpd="sng" w="12700">
            <a:solidFill>
              <a:srgbClr val="DFDFDF"/>
            </a:solidFill>
            <a:prstDash val="solid"/>
            <a:round/>
            <a:headEnd len="sm" w="sm" type="none"/>
            <a:tailEnd len="sm" w="sm" type="none"/>
          </a:ln>
        </p:spPr>
      </p:cxnSp>
      <p:cxnSp>
        <p:nvCxnSpPr>
          <p:cNvPr id="1808" name="Google Shape;1808;p206"/>
          <p:cNvCxnSpPr/>
          <p:nvPr/>
        </p:nvCxnSpPr>
        <p:spPr>
          <a:xfrm>
            <a:off x="1305498" y="2936483"/>
            <a:ext cx="6528900" cy="0"/>
          </a:xfrm>
          <a:prstGeom prst="straightConnector1">
            <a:avLst/>
          </a:prstGeom>
          <a:noFill/>
          <a:ln cap="rnd" cmpd="sng" w="12700">
            <a:solidFill>
              <a:srgbClr val="DFDFDF"/>
            </a:solidFill>
            <a:prstDash val="solid"/>
            <a:round/>
            <a:headEnd len="sm" w="sm" type="none"/>
            <a:tailEnd len="sm" w="sm" type="none"/>
          </a:ln>
        </p:spPr>
      </p:cxnSp>
      <p:sp>
        <p:nvSpPr>
          <p:cNvPr id="1809" name="Google Shape;1809;p206"/>
          <p:cNvSpPr txBox="1"/>
          <p:nvPr>
            <p:ph idx="1" type="body"/>
          </p:nvPr>
        </p:nvSpPr>
        <p:spPr>
          <a:xfrm>
            <a:off x="1305090" y="2282083"/>
            <a:ext cx="31239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10" name="Google Shape;1810;p206"/>
          <p:cNvSpPr txBox="1"/>
          <p:nvPr>
            <p:ph idx="2" type="body"/>
          </p:nvPr>
        </p:nvSpPr>
        <p:spPr>
          <a:xfrm>
            <a:off x="1305089" y="3855047"/>
            <a:ext cx="3119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11" name="Google Shape;1811;p206"/>
          <p:cNvSpPr txBox="1"/>
          <p:nvPr>
            <p:ph idx="3" type="body"/>
          </p:nvPr>
        </p:nvSpPr>
        <p:spPr>
          <a:xfrm>
            <a:off x="4714874" y="3855047"/>
            <a:ext cx="3119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12" name="Google Shape;1812;p206"/>
          <p:cNvSpPr txBox="1"/>
          <p:nvPr>
            <p:ph idx="4" type="body"/>
          </p:nvPr>
        </p:nvSpPr>
        <p:spPr>
          <a:xfrm>
            <a:off x="4714876" y="2282083"/>
            <a:ext cx="3119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1813" name="Google Shape;1813;p206"/>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Six Items">
  <p:cSld name="Grid_Six Items">
    <p:spTree>
      <p:nvGrpSpPr>
        <p:cNvPr id="1814" name="Shape 1814"/>
        <p:cNvGrpSpPr/>
        <p:nvPr/>
      </p:nvGrpSpPr>
      <p:grpSpPr>
        <a:xfrm>
          <a:off x="0" y="0"/>
          <a:ext cx="0" cy="0"/>
          <a:chOff x="0" y="0"/>
          <a:chExt cx="0" cy="0"/>
        </a:xfrm>
      </p:grpSpPr>
      <p:sp>
        <p:nvSpPr>
          <p:cNvPr id="1815" name="Google Shape;1815;p207"/>
          <p:cNvSpPr txBox="1"/>
          <p:nvPr>
            <p:ph type="title"/>
          </p:nvPr>
        </p:nvSpPr>
        <p:spPr>
          <a:xfrm>
            <a:off x="475488"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816" name="Google Shape;1816;p20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1817" name="Google Shape;1817;p207"/>
          <p:cNvCxnSpPr/>
          <p:nvPr/>
        </p:nvCxnSpPr>
        <p:spPr>
          <a:xfrm>
            <a:off x="3206496" y="1662248"/>
            <a:ext cx="0" cy="2590800"/>
          </a:xfrm>
          <a:prstGeom prst="straightConnector1">
            <a:avLst/>
          </a:prstGeom>
          <a:noFill/>
          <a:ln cap="rnd" cmpd="sng" w="12700">
            <a:solidFill>
              <a:srgbClr val="DFDFDF"/>
            </a:solidFill>
            <a:prstDash val="solid"/>
            <a:round/>
            <a:headEnd len="sm" w="sm" type="none"/>
            <a:tailEnd len="sm" w="sm" type="none"/>
          </a:ln>
        </p:spPr>
      </p:cxnSp>
      <p:cxnSp>
        <p:nvCxnSpPr>
          <p:cNvPr id="1818" name="Google Shape;1818;p207"/>
          <p:cNvCxnSpPr/>
          <p:nvPr/>
        </p:nvCxnSpPr>
        <p:spPr>
          <a:xfrm>
            <a:off x="475488" y="2936483"/>
            <a:ext cx="8193000" cy="0"/>
          </a:xfrm>
          <a:prstGeom prst="straightConnector1">
            <a:avLst/>
          </a:prstGeom>
          <a:noFill/>
          <a:ln cap="rnd" cmpd="sng" w="12700">
            <a:solidFill>
              <a:srgbClr val="DFDFDF"/>
            </a:solidFill>
            <a:prstDash val="solid"/>
            <a:round/>
            <a:headEnd len="sm" w="sm" type="none"/>
            <a:tailEnd len="sm" w="sm" type="none"/>
          </a:ln>
        </p:spPr>
      </p:cxnSp>
      <p:cxnSp>
        <p:nvCxnSpPr>
          <p:cNvPr id="1819" name="Google Shape;1819;p207"/>
          <p:cNvCxnSpPr/>
          <p:nvPr/>
        </p:nvCxnSpPr>
        <p:spPr>
          <a:xfrm>
            <a:off x="5937504" y="1664308"/>
            <a:ext cx="0" cy="2590800"/>
          </a:xfrm>
          <a:prstGeom prst="straightConnector1">
            <a:avLst/>
          </a:prstGeom>
          <a:noFill/>
          <a:ln cap="rnd" cmpd="sng" w="12700">
            <a:solidFill>
              <a:srgbClr val="DFDFDF"/>
            </a:solidFill>
            <a:prstDash val="solid"/>
            <a:round/>
            <a:headEnd len="sm" w="sm" type="none"/>
            <a:tailEnd len="sm" w="sm" type="none"/>
          </a:ln>
        </p:spPr>
      </p:cxnSp>
      <p:sp>
        <p:nvSpPr>
          <p:cNvPr id="1820" name="Google Shape;1820;p207"/>
          <p:cNvSpPr txBox="1"/>
          <p:nvPr>
            <p:ph idx="1" type="body"/>
          </p:nvPr>
        </p:nvSpPr>
        <p:spPr>
          <a:xfrm>
            <a:off x="628651" y="2316808"/>
            <a:ext cx="2438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21" name="Google Shape;1821;p207"/>
          <p:cNvSpPr txBox="1"/>
          <p:nvPr>
            <p:ph idx="2" type="body"/>
          </p:nvPr>
        </p:nvSpPr>
        <p:spPr>
          <a:xfrm>
            <a:off x="628650" y="3889772"/>
            <a:ext cx="2438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22" name="Google Shape;1822;p207"/>
          <p:cNvSpPr txBox="1"/>
          <p:nvPr>
            <p:ph idx="3" type="body"/>
          </p:nvPr>
        </p:nvSpPr>
        <p:spPr>
          <a:xfrm>
            <a:off x="3345943" y="3889772"/>
            <a:ext cx="24522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23" name="Google Shape;1823;p207"/>
          <p:cNvSpPr txBox="1"/>
          <p:nvPr>
            <p:ph idx="4" type="body"/>
          </p:nvPr>
        </p:nvSpPr>
        <p:spPr>
          <a:xfrm>
            <a:off x="3345945" y="2316808"/>
            <a:ext cx="24522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24" name="Google Shape;1824;p207"/>
          <p:cNvSpPr txBox="1"/>
          <p:nvPr>
            <p:ph idx="5" type="body"/>
          </p:nvPr>
        </p:nvSpPr>
        <p:spPr>
          <a:xfrm>
            <a:off x="6076952" y="2316808"/>
            <a:ext cx="2438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25" name="Google Shape;1825;p207"/>
          <p:cNvSpPr txBox="1"/>
          <p:nvPr>
            <p:ph idx="6" type="body"/>
          </p:nvPr>
        </p:nvSpPr>
        <p:spPr>
          <a:xfrm>
            <a:off x="6076950" y="3889772"/>
            <a:ext cx="2438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1826" name="Google Shape;1826;p207"/>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Eight Items">
  <p:cSld name="Grid_Eight Items">
    <p:spTree>
      <p:nvGrpSpPr>
        <p:cNvPr id="1827" name="Shape 1827"/>
        <p:cNvGrpSpPr/>
        <p:nvPr/>
      </p:nvGrpSpPr>
      <p:grpSpPr>
        <a:xfrm>
          <a:off x="0" y="0"/>
          <a:ext cx="0" cy="0"/>
          <a:chOff x="0" y="0"/>
          <a:chExt cx="0" cy="0"/>
        </a:xfrm>
      </p:grpSpPr>
      <p:sp>
        <p:nvSpPr>
          <p:cNvPr id="1828" name="Google Shape;1828;p208"/>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829" name="Google Shape;1829;p20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1830" name="Google Shape;1830;p208"/>
          <p:cNvCxnSpPr/>
          <p:nvPr/>
        </p:nvCxnSpPr>
        <p:spPr>
          <a:xfrm>
            <a:off x="4572000" y="1662248"/>
            <a:ext cx="0" cy="2590800"/>
          </a:xfrm>
          <a:prstGeom prst="straightConnector1">
            <a:avLst/>
          </a:prstGeom>
          <a:noFill/>
          <a:ln cap="rnd" cmpd="sng" w="12700">
            <a:solidFill>
              <a:srgbClr val="DFDFDF"/>
            </a:solidFill>
            <a:prstDash val="solid"/>
            <a:round/>
            <a:headEnd len="sm" w="sm" type="none"/>
            <a:tailEnd len="sm" w="sm" type="none"/>
          </a:ln>
        </p:spPr>
      </p:cxnSp>
      <p:cxnSp>
        <p:nvCxnSpPr>
          <p:cNvPr id="1831" name="Google Shape;1831;p208"/>
          <p:cNvCxnSpPr/>
          <p:nvPr/>
        </p:nvCxnSpPr>
        <p:spPr>
          <a:xfrm>
            <a:off x="475487" y="2936483"/>
            <a:ext cx="8193000" cy="0"/>
          </a:xfrm>
          <a:prstGeom prst="straightConnector1">
            <a:avLst/>
          </a:prstGeom>
          <a:noFill/>
          <a:ln cap="rnd" cmpd="sng" w="12700">
            <a:solidFill>
              <a:srgbClr val="DFDFDF"/>
            </a:solidFill>
            <a:prstDash val="solid"/>
            <a:round/>
            <a:headEnd len="sm" w="sm" type="none"/>
            <a:tailEnd len="sm" w="sm" type="none"/>
          </a:ln>
        </p:spPr>
      </p:cxnSp>
      <p:cxnSp>
        <p:nvCxnSpPr>
          <p:cNvPr id="1832" name="Google Shape;1832;p208"/>
          <p:cNvCxnSpPr/>
          <p:nvPr/>
        </p:nvCxnSpPr>
        <p:spPr>
          <a:xfrm>
            <a:off x="6620256" y="1664308"/>
            <a:ext cx="0" cy="2590800"/>
          </a:xfrm>
          <a:prstGeom prst="straightConnector1">
            <a:avLst/>
          </a:prstGeom>
          <a:noFill/>
          <a:ln cap="rnd" cmpd="sng" w="12700">
            <a:solidFill>
              <a:srgbClr val="DFDFDF"/>
            </a:solidFill>
            <a:prstDash val="solid"/>
            <a:round/>
            <a:headEnd len="sm" w="sm" type="none"/>
            <a:tailEnd len="sm" w="sm" type="none"/>
          </a:ln>
        </p:spPr>
      </p:cxnSp>
      <p:cxnSp>
        <p:nvCxnSpPr>
          <p:cNvPr id="1833" name="Google Shape;1833;p208"/>
          <p:cNvCxnSpPr/>
          <p:nvPr/>
        </p:nvCxnSpPr>
        <p:spPr>
          <a:xfrm>
            <a:off x="2523744" y="1662248"/>
            <a:ext cx="0" cy="2590800"/>
          </a:xfrm>
          <a:prstGeom prst="straightConnector1">
            <a:avLst/>
          </a:prstGeom>
          <a:noFill/>
          <a:ln cap="rnd" cmpd="sng" w="12700">
            <a:solidFill>
              <a:srgbClr val="DFDFDF"/>
            </a:solidFill>
            <a:prstDash val="solid"/>
            <a:round/>
            <a:headEnd len="sm" w="sm" type="none"/>
            <a:tailEnd len="sm" w="sm" type="none"/>
          </a:ln>
        </p:spPr>
      </p:cxnSp>
      <p:sp>
        <p:nvSpPr>
          <p:cNvPr id="1834" name="Google Shape;1834;p208"/>
          <p:cNvSpPr txBox="1"/>
          <p:nvPr>
            <p:ph idx="1" type="body"/>
          </p:nvPr>
        </p:nvSpPr>
        <p:spPr>
          <a:xfrm>
            <a:off x="628651" y="2316808"/>
            <a:ext cx="1757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35" name="Google Shape;1835;p208"/>
          <p:cNvSpPr txBox="1"/>
          <p:nvPr>
            <p:ph idx="2" type="body"/>
          </p:nvPr>
        </p:nvSpPr>
        <p:spPr>
          <a:xfrm>
            <a:off x="2670048" y="2316808"/>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36" name="Google Shape;1836;p208"/>
          <p:cNvSpPr txBox="1"/>
          <p:nvPr>
            <p:ph idx="3" type="body"/>
          </p:nvPr>
        </p:nvSpPr>
        <p:spPr>
          <a:xfrm>
            <a:off x="4714875" y="2316808"/>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37" name="Google Shape;1837;p208"/>
          <p:cNvSpPr txBox="1"/>
          <p:nvPr>
            <p:ph idx="4" type="body"/>
          </p:nvPr>
        </p:nvSpPr>
        <p:spPr>
          <a:xfrm>
            <a:off x="6757987" y="2316808"/>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38" name="Google Shape;1838;p208"/>
          <p:cNvSpPr txBox="1"/>
          <p:nvPr>
            <p:ph idx="5" type="body"/>
          </p:nvPr>
        </p:nvSpPr>
        <p:spPr>
          <a:xfrm>
            <a:off x="628651" y="3889772"/>
            <a:ext cx="1757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39" name="Google Shape;1839;p208"/>
          <p:cNvSpPr txBox="1"/>
          <p:nvPr>
            <p:ph idx="6" type="body"/>
          </p:nvPr>
        </p:nvSpPr>
        <p:spPr>
          <a:xfrm>
            <a:off x="2670048" y="3889772"/>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40" name="Google Shape;1840;p208"/>
          <p:cNvSpPr txBox="1"/>
          <p:nvPr>
            <p:ph idx="7" type="body"/>
          </p:nvPr>
        </p:nvSpPr>
        <p:spPr>
          <a:xfrm>
            <a:off x="4714875" y="3889772"/>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41" name="Google Shape;1841;p208"/>
          <p:cNvSpPr txBox="1"/>
          <p:nvPr>
            <p:ph idx="8" type="body"/>
          </p:nvPr>
        </p:nvSpPr>
        <p:spPr>
          <a:xfrm>
            <a:off x="6757987" y="3889772"/>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1842" name="Google Shape;1842;p208"/>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Headline">
  <p:cSld name="1/2_Headline">
    <p:spTree>
      <p:nvGrpSpPr>
        <p:cNvPr id="1843" name="Shape 1843"/>
        <p:cNvGrpSpPr/>
        <p:nvPr/>
      </p:nvGrpSpPr>
      <p:grpSpPr>
        <a:xfrm>
          <a:off x="0" y="0"/>
          <a:ext cx="0" cy="0"/>
          <a:chOff x="0" y="0"/>
          <a:chExt cx="0" cy="0"/>
        </a:xfrm>
      </p:grpSpPr>
      <p:sp>
        <p:nvSpPr>
          <p:cNvPr id="1844" name="Google Shape;1844;p209"/>
          <p:cNvSpPr/>
          <p:nvPr/>
        </p:nvSpPr>
        <p:spPr>
          <a:xfrm>
            <a:off x="476250" y="1317524"/>
            <a:ext cx="2508600" cy="25086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845" name="Google Shape;1845;p209"/>
          <p:cNvSpPr txBox="1"/>
          <p:nvPr>
            <p:ph idx="11" type="ftr"/>
          </p:nvPr>
        </p:nvSpPr>
        <p:spPr>
          <a:xfrm>
            <a:off x="117334" y="4725412"/>
            <a:ext cx="22053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846" name="Google Shape;1846;p209"/>
          <p:cNvSpPr txBox="1"/>
          <p:nvPr>
            <p:ph idx="1" type="body"/>
          </p:nvPr>
        </p:nvSpPr>
        <p:spPr>
          <a:xfrm>
            <a:off x="841248" y="473076"/>
            <a:ext cx="2889600" cy="4197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1847" name="Google Shape;1847;p209"/>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and Bullets">
  <p:cSld name="1/3_Title and Bullets">
    <p:spTree>
      <p:nvGrpSpPr>
        <p:cNvPr id="1848" name="Shape 1848"/>
        <p:cNvGrpSpPr/>
        <p:nvPr/>
      </p:nvGrpSpPr>
      <p:grpSpPr>
        <a:xfrm>
          <a:off x="0" y="0"/>
          <a:ext cx="0" cy="0"/>
          <a:chOff x="0" y="0"/>
          <a:chExt cx="0" cy="0"/>
        </a:xfrm>
      </p:grpSpPr>
      <p:sp>
        <p:nvSpPr>
          <p:cNvPr id="1849" name="Google Shape;1849;p210"/>
          <p:cNvSpPr/>
          <p:nvPr/>
        </p:nvSpPr>
        <p:spPr>
          <a:xfrm>
            <a:off x="-1" y="0"/>
            <a:ext cx="3224100" cy="5143500"/>
          </a:xfrm>
          <a:prstGeom prst="rect">
            <a:avLst/>
          </a:prstGeom>
          <a:solidFill>
            <a:schemeClr val="dk2"/>
          </a:solidFill>
          <a:ln>
            <a:noFill/>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pic>
        <p:nvPicPr>
          <p:cNvPr descr="A picture containing drawing&#10;&#10;Description automatically generated" id="1850" name="Google Shape;1850;p210"/>
          <p:cNvPicPr preferRelativeResize="0"/>
          <p:nvPr/>
        </p:nvPicPr>
        <p:blipFill rotWithShape="1">
          <a:blip r:embed="rId2">
            <a:alphaModFix/>
          </a:blip>
          <a:srcRect b="0" l="0" r="0" t="0"/>
          <a:stretch/>
        </p:blipFill>
        <p:spPr>
          <a:xfrm>
            <a:off x="2" y="-1"/>
            <a:ext cx="1325881" cy="1674916"/>
          </a:xfrm>
          <a:prstGeom prst="rect">
            <a:avLst/>
          </a:prstGeom>
          <a:noFill/>
          <a:ln>
            <a:noFill/>
          </a:ln>
        </p:spPr>
      </p:pic>
      <p:sp>
        <p:nvSpPr>
          <p:cNvPr id="1851" name="Google Shape;1851;p210"/>
          <p:cNvSpPr txBox="1"/>
          <p:nvPr>
            <p:ph idx="11" type="ftr"/>
          </p:nvPr>
        </p:nvSpPr>
        <p:spPr>
          <a:xfrm>
            <a:off x="117334" y="4725412"/>
            <a:ext cx="22053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852" name="Google Shape;1852;p210"/>
          <p:cNvSpPr txBox="1"/>
          <p:nvPr>
            <p:ph idx="1" type="body"/>
          </p:nvPr>
        </p:nvSpPr>
        <p:spPr>
          <a:xfrm>
            <a:off x="3748089" y="476250"/>
            <a:ext cx="4919700" cy="9144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2800"/>
              <a:buFont typeface="Arial"/>
              <a:buNone/>
              <a:defRPr sz="28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53" name="Google Shape;1853;p210"/>
          <p:cNvSpPr txBox="1"/>
          <p:nvPr>
            <p:ph idx="2" type="body"/>
          </p:nvPr>
        </p:nvSpPr>
        <p:spPr>
          <a:xfrm>
            <a:off x="518806" y="476250"/>
            <a:ext cx="2186700" cy="1728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3200"/>
              <a:buFont typeface="Arial"/>
              <a:buNone/>
              <a:defRPr b="1" sz="3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54" name="Google Shape;1854;p210"/>
          <p:cNvSpPr txBox="1"/>
          <p:nvPr>
            <p:ph idx="3" type="body"/>
          </p:nvPr>
        </p:nvSpPr>
        <p:spPr>
          <a:xfrm>
            <a:off x="519396" y="2571750"/>
            <a:ext cx="2185500" cy="20940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55" name="Google Shape;1855;p210"/>
          <p:cNvSpPr txBox="1"/>
          <p:nvPr>
            <p:ph idx="4" type="body"/>
          </p:nvPr>
        </p:nvSpPr>
        <p:spPr>
          <a:xfrm>
            <a:off x="3748089" y="1499341"/>
            <a:ext cx="4919700" cy="3166500"/>
          </a:xfrm>
          <a:prstGeom prst="rect">
            <a:avLst/>
          </a:prstGeom>
          <a:noFill/>
          <a:ln>
            <a:noFill/>
          </a:ln>
        </p:spPr>
        <p:txBody>
          <a:bodyPr anchorCtr="0" anchor="t" bIns="45700" lIns="91425" spcFirstLastPara="1" rIns="91425" wrap="square" tIns="45700">
            <a:noAutofit/>
          </a:bodyPr>
          <a:lstStyle>
            <a:lvl1pPr indent="-342900" lvl="0" marL="457200" rtl="0" algn="l">
              <a:lnSpc>
                <a:spcPct val="100000"/>
              </a:lnSpc>
              <a:spcBef>
                <a:spcPts val="600"/>
              </a:spcBef>
              <a:spcAft>
                <a:spcPts val="0"/>
              </a:spcAft>
              <a:buClr>
                <a:schemeClr val="accent6"/>
              </a:buClr>
              <a:buSzPts val="1800"/>
              <a:buChar char="•"/>
              <a:defRPr sz="1800">
                <a:solidFill>
                  <a:schemeClr val="dk1"/>
                </a:solidFill>
              </a:defRPr>
            </a:lvl1pPr>
            <a:lvl2pPr indent="-317500" lvl="1" marL="914400" rtl="0" algn="l">
              <a:lnSpc>
                <a:spcPct val="100000"/>
              </a:lnSpc>
              <a:spcBef>
                <a:spcPts val="600"/>
              </a:spcBef>
              <a:spcAft>
                <a:spcPts val="0"/>
              </a:spcAft>
              <a:buClr>
                <a:schemeClr val="accent6"/>
              </a:buClr>
              <a:buSzPts val="1400"/>
              <a:buFont typeface="Arial"/>
              <a:buChar char="‒"/>
              <a:defRPr sz="1400">
                <a:solidFill>
                  <a:schemeClr val="dk1"/>
                </a:solidFill>
              </a:defRPr>
            </a:lvl2pPr>
            <a:lvl3pPr indent="-304800" lvl="2" marL="1371600" rtl="0" algn="l">
              <a:lnSpc>
                <a:spcPct val="100000"/>
              </a:lnSpc>
              <a:spcBef>
                <a:spcPts val="600"/>
              </a:spcBef>
              <a:spcAft>
                <a:spcPts val="0"/>
              </a:spcAft>
              <a:buClr>
                <a:schemeClr val="accent6"/>
              </a:buClr>
              <a:buSzPts val="1200"/>
              <a:buFont typeface="Noto Sans Symbols"/>
              <a:buChar char="▪"/>
              <a:defRPr sz="1200">
                <a:solidFill>
                  <a:schemeClr val="dk1"/>
                </a:solidFill>
              </a:defRPr>
            </a:lvl3pPr>
            <a:lvl4pPr indent="-298450" lvl="3" marL="1828800" rtl="0" algn="l">
              <a:spcBef>
                <a:spcPts val="600"/>
              </a:spcBef>
              <a:spcAft>
                <a:spcPts val="0"/>
              </a:spcAft>
              <a:buClr>
                <a:schemeClr val="accent6"/>
              </a:buClr>
              <a:buSzPts val="1100"/>
              <a:buFont typeface="Courier New"/>
              <a:buChar char="o"/>
              <a:defRPr sz="1100">
                <a:solidFill>
                  <a:schemeClr val="dk1"/>
                </a:solidFill>
              </a:defRPr>
            </a:lvl4pPr>
            <a:lvl5pPr indent="-298450" lvl="4" marL="2286000" rtl="0" algn="l">
              <a:spcBef>
                <a:spcPts val="600"/>
              </a:spcBef>
              <a:spcAft>
                <a:spcPts val="0"/>
              </a:spcAft>
              <a:buClr>
                <a:schemeClr val="accent6"/>
              </a:buClr>
              <a:buSzPts val="1100"/>
              <a:buFont typeface="Merriweather Sans"/>
              <a:buChar char="◆"/>
              <a:defRPr sz="11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Icon with Text">
  <p:cSld name="Blue Background_Icon with Text">
    <p:bg>
      <p:bgPr>
        <a:solidFill>
          <a:schemeClr val="dk2"/>
        </a:solidFill>
      </p:bgPr>
    </p:bg>
    <p:spTree>
      <p:nvGrpSpPr>
        <p:cNvPr id="1856" name="Shape 1856"/>
        <p:cNvGrpSpPr/>
        <p:nvPr/>
      </p:nvGrpSpPr>
      <p:grpSpPr>
        <a:xfrm>
          <a:off x="0" y="0"/>
          <a:ext cx="0" cy="0"/>
          <a:chOff x="0" y="0"/>
          <a:chExt cx="0" cy="0"/>
        </a:xfrm>
      </p:grpSpPr>
      <p:sp>
        <p:nvSpPr>
          <p:cNvPr id="1857" name="Google Shape;1857;p211"/>
          <p:cNvSpPr/>
          <p:nvPr/>
        </p:nvSpPr>
        <p:spPr>
          <a:xfrm>
            <a:off x="3158830" y="867461"/>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858" name="Google Shape;1858;p21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859" name="Google Shape;1859;p211"/>
          <p:cNvSpPr txBox="1"/>
          <p:nvPr>
            <p:ph idx="1" type="body"/>
          </p:nvPr>
        </p:nvSpPr>
        <p:spPr>
          <a:xfrm>
            <a:off x="3299460" y="2778935"/>
            <a:ext cx="5212200" cy="13884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60" name="Google Shape;1860;p211"/>
          <p:cNvSpPr txBox="1"/>
          <p:nvPr>
            <p:ph idx="2" type="body"/>
          </p:nvPr>
        </p:nvSpPr>
        <p:spPr>
          <a:xfrm>
            <a:off x="3299460" y="1116608"/>
            <a:ext cx="5212200" cy="1451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1861" name="Google Shape;1861;p211"/>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2A">
  <p:cSld name="Section Title-2A">
    <p:bg>
      <p:bgPr>
        <a:solidFill>
          <a:schemeClr val="accent1"/>
        </a:solidFill>
      </p:bgPr>
    </p:bg>
    <p:spTree>
      <p:nvGrpSpPr>
        <p:cNvPr id="199" name="Shape 199"/>
        <p:cNvGrpSpPr/>
        <p:nvPr/>
      </p:nvGrpSpPr>
      <p:grpSpPr>
        <a:xfrm>
          <a:off x="0" y="0"/>
          <a:ext cx="0" cy="0"/>
          <a:chOff x="0" y="0"/>
          <a:chExt cx="0" cy="0"/>
        </a:xfrm>
      </p:grpSpPr>
      <p:pic>
        <p:nvPicPr>
          <p:cNvPr descr="A close up of a logo&#10;&#10;Description automatically generated" id="200" name="Google Shape;200;p2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01" name="Google Shape;201;p2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22"/>
          <p:cNvSpPr txBox="1"/>
          <p:nvPr>
            <p:ph type="ctrTitle"/>
          </p:nvPr>
        </p:nvSpPr>
        <p:spPr>
          <a:xfrm>
            <a:off x="628651" y="1300952"/>
            <a:ext cx="7886696" cy="100584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3" name="Google Shape;203;p22"/>
          <p:cNvSpPr txBox="1"/>
          <p:nvPr>
            <p:ph idx="1" type="subTitle"/>
          </p:nvPr>
        </p:nvSpPr>
        <p:spPr>
          <a:xfrm>
            <a:off x="628651" y="2372515"/>
            <a:ext cx="7886696" cy="54864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algn="l">
              <a:lnSpc>
                <a:spcPct val="100000"/>
              </a:lnSpc>
              <a:spcBef>
                <a:spcPts val="600"/>
              </a:spcBef>
              <a:spcAft>
                <a:spcPts val="0"/>
              </a:spcAft>
              <a:buSzPts val="1800"/>
              <a:buChar char="‒"/>
              <a:defRPr/>
            </a:lvl2pPr>
            <a:lvl3pPr lvl="2" algn="l">
              <a:lnSpc>
                <a:spcPct val="100000"/>
              </a:lnSpc>
              <a:spcBef>
                <a:spcPts val="600"/>
              </a:spcBef>
              <a:spcAft>
                <a:spcPts val="0"/>
              </a:spcAft>
              <a:buSzPts val="1800"/>
              <a:buChar char="•"/>
              <a:defRPr/>
            </a:lvl3pPr>
            <a:lvl4pPr lvl="3" algn="l">
              <a:spcBef>
                <a:spcPts val="600"/>
              </a:spcBef>
              <a:spcAft>
                <a:spcPts val="0"/>
              </a:spcAft>
              <a:buSzPts val="1800"/>
              <a:buChar char="–"/>
              <a:defRPr/>
            </a:lvl4pPr>
            <a:lvl5pPr lvl="4" algn="l">
              <a:spcBef>
                <a:spcPts val="360"/>
              </a:spcBef>
              <a:spcAft>
                <a:spcPts val="0"/>
              </a:spcAft>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Lightbulb">
  <p:cSld name="Blue Background_Lightbulb">
    <p:bg>
      <p:bgPr>
        <a:solidFill>
          <a:schemeClr val="dk2"/>
        </a:solidFill>
      </p:bgPr>
    </p:bg>
    <p:spTree>
      <p:nvGrpSpPr>
        <p:cNvPr id="1862" name="Shape 1862"/>
        <p:cNvGrpSpPr/>
        <p:nvPr/>
      </p:nvGrpSpPr>
      <p:grpSpPr>
        <a:xfrm>
          <a:off x="0" y="0"/>
          <a:ext cx="0" cy="0"/>
          <a:chOff x="0" y="0"/>
          <a:chExt cx="0" cy="0"/>
        </a:xfrm>
      </p:grpSpPr>
      <p:sp>
        <p:nvSpPr>
          <p:cNvPr id="1863" name="Google Shape;1863;p212"/>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864" name="Google Shape;1864;p212"/>
          <p:cNvSpPr/>
          <p:nvPr/>
        </p:nvSpPr>
        <p:spPr>
          <a:xfrm rot="-595998">
            <a:off x="6040254" y="-74722"/>
            <a:ext cx="3323541" cy="5309586"/>
          </a:xfrm>
          <a:custGeom>
            <a:rect b="b" l="l" r="r" t="t"/>
            <a:pathLst>
              <a:path extrusionOk="0" h="5309636" w="3323572">
                <a:moveTo>
                  <a:pt x="1999131" y="4870807"/>
                </a:moveTo>
                <a:lnTo>
                  <a:pt x="1332754" y="4870807"/>
                </a:lnTo>
                <a:lnTo>
                  <a:pt x="1332754" y="4981869"/>
                </a:lnTo>
                <a:cubicBezTo>
                  <a:pt x="1332754" y="5043324"/>
                  <a:pt x="1382424" y="5092932"/>
                  <a:pt x="1443817" y="5092932"/>
                </a:cubicBezTo>
                <a:lnTo>
                  <a:pt x="1888068" y="5092932"/>
                </a:lnTo>
                <a:cubicBezTo>
                  <a:pt x="1949462" y="5092932"/>
                  <a:pt x="1999131" y="5043324"/>
                  <a:pt x="1999131" y="4981870"/>
                </a:cubicBezTo>
                <a:cubicBezTo>
                  <a:pt x="1999131" y="4981870"/>
                  <a:pt x="1999131" y="4870807"/>
                  <a:pt x="1999131" y="4870807"/>
                </a:cubicBezTo>
                <a:close/>
                <a:moveTo>
                  <a:pt x="2221257" y="4426557"/>
                </a:moveTo>
                <a:lnTo>
                  <a:pt x="1110628" y="4426557"/>
                </a:lnTo>
                <a:lnTo>
                  <a:pt x="1110629" y="4648682"/>
                </a:lnTo>
                <a:cubicBezTo>
                  <a:pt x="1110629" y="4648682"/>
                  <a:pt x="1332754" y="4648682"/>
                  <a:pt x="1332754" y="4648682"/>
                </a:cubicBezTo>
                <a:lnTo>
                  <a:pt x="1999131" y="4648682"/>
                </a:lnTo>
                <a:lnTo>
                  <a:pt x="2221257" y="4648682"/>
                </a:lnTo>
                <a:close/>
                <a:moveTo>
                  <a:pt x="2221257" y="3982307"/>
                </a:moveTo>
                <a:lnTo>
                  <a:pt x="1999131" y="3982307"/>
                </a:lnTo>
                <a:lnTo>
                  <a:pt x="1777005" y="3982307"/>
                </a:lnTo>
                <a:lnTo>
                  <a:pt x="1554880" y="3982307"/>
                </a:lnTo>
                <a:lnTo>
                  <a:pt x="1332754" y="3982307"/>
                </a:lnTo>
                <a:lnTo>
                  <a:pt x="1110628" y="3982307"/>
                </a:lnTo>
                <a:cubicBezTo>
                  <a:pt x="1110628" y="3982307"/>
                  <a:pt x="1110628" y="4204432"/>
                  <a:pt x="1110628" y="4204432"/>
                </a:cubicBezTo>
                <a:lnTo>
                  <a:pt x="2221256" y="4204432"/>
                </a:lnTo>
                <a:close/>
                <a:moveTo>
                  <a:pt x="1777006" y="2538495"/>
                </a:moveTo>
                <a:lnTo>
                  <a:pt x="1554879" y="2538495"/>
                </a:lnTo>
                <a:lnTo>
                  <a:pt x="1554880" y="3760182"/>
                </a:lnTo>
                <a:lnTo>
                  <a:pt x="1777005" y="3760182"/>
                </a:lnTo>
                <a:cubicBezTo>
                  <a:pt x="1777005" y="3760182"/>
                  <a:pt x="1777006" y="2538495"/>
                  <a:pt x="1777006" y="2538495"/>
                </a:cubicBezTo>
                <a:close/>
                <a:moveTo>
                  <a:pt x="1221691" y="2094245"/>
                </a:moveTo>
                <a:cubicBezTo>
                  <a:pt x="1160298" y="2094245"/>
                  <a:pt x="1110628" y="2143852"/>
                  <a:pt x="1110628" y="2205307"/>
                </a:cubicBezTo>
                <a:cubicBezTo>
                  <a:pt x="1110628" y="2266761"/>
                  <a:pt x="1160298" y="2316370"/>
                  <a:pt x="1221691" y="2316369"/>
                </a:cubicBezTo>
                <a:lnTo>
                  <a:pt x="1332754" y="2316370"/>
                </a:lnTo>
                <a:cubicBezTo>
                  <a:pt x="1332754" y="2316370"/>
                  <a:pt x="1332754" y="2205307"/>
                  <a:pt x="1332754" y="2205307"/>
                </a:cubicBezTo>
                <a:cubicBezTo>
                  <a:pt x="1332754" y="2143852"/>
                  <a:pt x="1283084" y="2094245"/>
                  <a:pt x="1221691" y="2094245"/>
                </a:cubicBezTo>
                <a:close/>
                <a:moveTo>
                  <a:pt x="2110194" y="2094245"/>
                </a:moveTo>
                <a:cubicBezTo>
                  <a:pt x="2048801" y="2094245"/>
                  <a:pt x="1999131" y="2143853"/>
                  <a:pt x="1999131" y="2205307"/>
                </a:cubicBezTo>
                <a:lnTo>
                  <a:pt x="1999131" y="2316370"/>
                </a:lnTo>
                <a:cubicBezTo>
                  <a:pt x="1999131" y="2316370"/>
                  <a:pt x="2110194" y="2316370"/>
                  <a:pt x="2110194" y="2316370"/>
                </a:cubicBezTo>
                <a:cubicBezTo>
                  <a:pt x="2171587" y="2316369"/>
                  <a:pt x="2221257" y="2266762"/>
                  <a:pt x="2221257" y="2205307"/>
                </a:cubicBezTo>
                <a:cubicBezTo>
                  <a:pt x="2221257" y="2143853"/>
                  <a:pt x="2171587" y="2094245"/>
                  <a:pt x="2110194" y="2094245"/>
                </a:cubicBezTo>
                <a:close/>
                <a:moveTo>
                  <a:pt x="1956905" y="236265"/>
                </a:moveTo>
                <a:cubicBezTo>
                  <a:pt x="1862920" y="216540"/>
                  <a:pt x="1765610" y="206182"/>
                  <a:pt x="1665943" y="206182"/>
                </a:cubicBezTo>
                <a:cubicBezTo>
                  <a:pt x="868604" y="206182"/>
                  <a:pt x="222125" y="869102"/>
                  <a:pt x="222126" y="1687016"/>
                </a:cubicBezTo>
                <a:cubicBezTo>
                  <a:pt x="222126" y="2142866"/>
                  <a:pt x="352162" y="2498512"/>
                  <a:pt x="612388" y="2754203"/>
                </a:cubicBezTo>
                <a:cubicBezTo>
                  <a:pt x="887423" y="3024702"/>
                  <a:pt x="1058028" y="3380595"/>
                  <a:pt x="1099830" y="3760182"/>
                </a:cubicBezTo>
                <a:lnTo>
                  <a:pt x="1332754" y="3760182"/>
                </a:lnTo>
                <a:lnTo>
                  <a:pt x="1332754" y="2538494"/>
                </a:lnTo>
                <a:lnTo>
                  <a:pt x="1221691" y="2538495"/>
                </a:lnTo>
                <a:cubicBezTo>
                  <a:pt x="1037666" y="2538494"/>
                  <a:pt x="888503" y="2389424"/>
                  <a:pt x="888503" y="2205307"/>
                </a:cubicBezTo>
                <a:cubicBezTo>
                  <a:pt x="888503" y="2021190"/>
                  <a:pt x="1037666" y="1872120"/>
                  <a:pt x="1221691" y="1872120"/>
                </a:cubicBezTo>
                <a:cubicBezTo>
                  <a:pt x="1405716" y="1872120"/>
                  <a:pt x="1554879" y="2021190"/>
                  <a:pt x="1554879" y="2205307"/>
                </a:cubicBezTo>
                <a:lnTo>
                  <a:pt x="1554880" y="2316370"/>
                </a:lnTo>
                <a:lnTo>
                  <a:pt x="1777005" y="2316369"/>
                </a:lnTo>
                <a:lnTo>
                  <a:pt x="1777006" y="2205307"/>
                </a:lnTo>
                <a:cubicBezTo>
                  <a:pt x="1777006" y="2021190"/>
                  <a:pt x="1926169" y="1872120"/>
                  <a:pt x="2110194" y="1872120"/>
                </a:cubicBezTo>
                <a:cubicBezTo>
                  <a:pt x="2294219" y="1872119"/>
                  <a:pt x="2443382" y="2021190"/>
                  <a:pt x="2443382" y="2205307"/>
                </a:cubicBezTo>
                <a:cubicBezTo>
                  <a:pt x="2443383" y="2389424"/>
                  <a:pt x="2294219" y="2538494"/>
                  <a:pt x="2110194" y="2538495"/>
                </a:cubicBezTo>
                <a:lnTo>
                  <a:pt x="1999131" y="2538495"/>
                </a:lnTo>
                <a:lnTo>
                  <a:pt x="1999131" y="3760182"/>
                </a:lnTo>
                <a:lnTo>
                  <a:pt x="2232055" y="3760182"/>
                </a:lnTo>
                <a:cubicBezTo>
                  <a:pt x="2273857" y="3380595"/>
                  <a:pt x="2444462" y="3024702"/>
                  <a:pt x="2719496" y="2754449"/>
                </a:cubicBezTo>
                <a:cubicBezTo>
                  <a:pt x="2979723" y="2498759"/>
                  <a:pt x="3109759" y="2142865"/>
                  <a:pt x="3109759" y="1687016"/>
                </a:cubicBezTo>
                <a:cubicBezTo>
                  <a:pt x="3109760" y="971341"/>
                  <a:pt x="2614800" y="374334"/>
                  <a:pt x="1956905" y="236265"/>
                </a:cubicBezTo>
                <a:close/>
                <a:moveTo>
                  <a:pt x="2424850" y="171950"/>
                </a:moveTo>
                <a:lnTo>
                  <a:pt x="2495748" y="209935"/>
                </a:lnTo>
                <a:cubicBezTo>
                  <a:pt x="2949254" y="476736"/>
                  <a:pt x="3267933" y="955465"/>
                  <a:pt x="3323298" y="1513092"/>
                </a:cubicBezTo>
                <a:lnTo>
                  <a:pt x="3323572" y="1518648"/>
                </a:lnTo>
                <a:lnTo>
                  <a:pt x="3141827" y="2549378"/>
                </a:lnTo>
                <a:lnTo>
                  <a:pt x="3075421" y="2666552"/>
                </a:lnTo>
                <a:cubicBezTo>
                  <a:pt x="3018278" y="2755514"/>
                  <a:pt x="2951534" y="2837623"/>
                  <a:pt x="2875139" y="2912652"/>
                </a:cubicBezTo>
                <a:cubicBezTo>
                  <a:pt x="2599025" y="3184138"/>
                  <a:pt x="2443383" y="3555334"/>
                  <a:pt x="2443382" y="3942571"/>
                </a:cubicBezTo>
                <a:lnTo>
                  <a:pt x="2443383" y="4648682"/>
                </a:lnTo>
                <a:cubicBezTo>
                  <a:pt x="2443382" y="4771345"/>
                  <a:pt x="2343889" y="4870807"/>
                  <a:pt x="2221256" y="4870807"/>
                </a:cubicBezTo>
                <a:lnTo>
                  <a:pt x="2221257" y="4981869"/>
                </a:lnTo>
                <a:cubicBezTo>
                  <a:pt x="2221257" y="5142973"/>
                  <a:pt x="2107053" y="5277242"/>
                  <a:pt x="1955220" y="5308292"/>
                </a:cubicBezTo>
                <a:lnTo>
                  <a:pt x="1941882" y="5309636"/>
                </a:lnTo>
                <a:lnTo>
                  <a:pt x="1172255" y="5173930"/>
                </a:lnTo>
                <a:lnTo>
                  <a:pt x="1167529" y="5168202"/>
                </a:lnTo>
                <a:cubicBezTo>
                  <a:pt x="1131604" y="5115028"/>
                  <a:pt x="1110628" y="5050913"/>
                  <a:pt x="1110628" y="4981869"/>
                </a:cubicBezTo>
                <a:lnTo>
                  <a:pt x="1110629" y="4870807"/>
                </a:lnTo>
                <a:cubicBezTo>
                  <a:pt x="987842" y="4870807"/>
                  <a:pt x="888503" y="4771345"/>
                  <a:pt x="888502" y="4648682"/>
                </a:cubicBezTo>
                <a:lnTo>
                  <a:pt x="888503" y="3942571"/>
                </a:lnTo>
                <a:cubicBezTo>
                  <a:pt x="888503" y="3555333"/>
                  <a:pt x="732860" y="3184138"/>
                  <a:pt x="456746" y="2912652"/>
                </a:cubicBezTo>
                <a:cubicBezTo>
                  <a:pt x="151014" y="2612536"/>
                  <a:pt x="0" y="2199137"/>
                  <a:pt x="0" y="1687015"/>
                </a:cubicBezTo>
                <a:cubicBezTo>
                  <a:pt x="0" y="865092"/>
                  <a:pt x="570072" y="177707"/>
                  <a:pt x="1329829" y="18703"/>
                </a:cubicBezTo>
                <a:lnTo>
                  <a:pt x="1449668"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865" name="Google Shape;1865;p212"/>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66" name="Google Shape;1866;p212"/>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67" name="Google Shape;1867;p21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Lightbulb">
  <p:cSld name="White Background_Lightbulb">
    <p:bg>
      <p:bgPr>
        <a:solidFill>
          <a:schemeClr val="lt1"/>
        </a:solidFill>
      </p:bgPr>
    </p:bg>
    <p:spTree>
      <p:nvGrpSpPr>
        <p:cNvPr id="1868" name="Shape 1868"/>
        <p:cNvGrpSpPr/>
        <p:nvPr/>
      </p:nvGrpSpPr>
      <p:grpSpPr>
        <a:xfrm>
          <a:off x="0" y="0"/>
          <a:ext cx="0" cy="0"/>
          <a:chOff x="0" y="0"/>
          <a:chExt cx="0" cy="0"/>
        </a:xfrm>
      </p:grpSpPr>
      <p:sp>
        <p:nvSpPr>
          <p:cNvPr id="1869" name="Google Shape;1869;p213"/>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870" name="Google Shape;1870;p213"/>
          <p:cNvSpPr/>
          <p:nvPr/>
        </p:nvSpPr>
        <p:spPr>
          <a:xfrm rot="-595998">
            <a:off x="6040254" y="-74722"/>
            <a:ext cx="3323541" cy="5309586"/>
          </a:xfrm>
          <a:custGeom>
            <a:rect b="b" l="l" r="r" t="t"/>
            <a:pathLst>
              <a:path extrusionOk="0" h="5309636" w="3323572">
                <a:moveTo>
                  <a:pt x="1999131" y="4870807"/>
                </a:moveTo>
                <a:lnTo>
                  <a:pt x="1332754" y="4870807"/>
                </a:lnTo>
                <a:lnTo>
                  <a:pt x="1332754" y="4981869"/>
                </a:lnTo>
                <a:cubicBezTo>
                  <a:pt x="1332754" y="5043324"/>
                  <a:pt x="1382424" y="5092932"/>
                  <a:pt x="1443817" y="5092932"/>
                </a:cubicBezTo>
                <a:lnTo>
                  <a:pt x="1888068" y="5092932"/>
                </a:lnTo>
                <a:cubicBezTo>
                  <a:pt x="1949462" y="5092932"/>
                  <a:pt x="1999131" y="5043324"/>
                  <a:pt x="1999131" y="4981870"/>
                </a:cubicBezTo>
                <a:cubicBezTo>
                  <a:pt x="1999131" y="4981870"/>
                  <a:pt x="1999131" y="4870807"/>
                  <a:pt x="1999131" y="4870807"/>
                </a:cubicBezTo>
                <a:close/>
                <a:moveTo>
                  <a:pt x="2221257" y="4426557"/>
                </a:moveTo>
                <a:lnTo>
                  <a:pt x="1110628" y="4426557"/>
                </a:lnTo>
                <a:lnTo>
                  <a:pt x="1110629" y="4648682"/>
                </a:lnTo>
                <a:cubicBezTo>
                  <a:pt x="1110629" y="4648682"/>
                  <a:pt x="1332754" y="4648682"/>
                  <a:pt x="1332754" y="4648682"/>
                </a:cubicBezTo>
                <a:lnTo>
                  <a:pt x="1999131" y="4648682"/>
                </a:lnTo>
                <a:lnTo>
                  <a:pt x="2221257" y="4648682"/>
                </a:lnTo>
                <a:close/>
                <a:moveTo>
                  <a:pt x="2221257" y="3982307"/>
                </a:moveTo>
                <a:lnTo>
                  <a:pt x="1999131" y="3982307"/>
                </a:lnTo>
                <a:lnTo>
                  <a:pt x="1777005" y="3982307"/>
                </a:lnTo>
                <a:lnTo>
                  <a:pt x="1554880" y="3982307"/>
                </a:lnTo>
                <a:lnTo>
                  <a:pt x="1332754" y="3982307"/>
                </a:lnTo>
                <a:lnTo>
                  <a:pt x="1110628" y="3982307"/>
                </a:lnTo>
                <a:cubicBezTo>
                  <a:pt x="1110628" y="3982307"/>
                  <a:pt x="1110628" y="4204432"/>
                  <a:pt x="1110628" y="4204432"/>
                </a:cubicBezTo>
                <a:lnTo>
                  <a:pt x="2221256" y="4204432"/>
                </a:lnTo>
                <a:close/>
                <a:moveTo>
                  <a:pt x="1777006" y="2538495"/>
                </a:moveTo>
                <a:lnTo>
                  <a:pt x="1554879" y="2538495"/>
                </a:lnTo>
                <a:lnTo>
                  <a:pt x="1554880" y="3760182"/>
                </a:lnTo>
                <a:lnTo>
                  <a:pt x="1777005" y="3760182"/>
                </a:lnTo>
                <a:cubicBezTo>
                  <a:pt x="1777005" y="3760182"/>
                  <a:pt x="1777006" y="2538495"/>
                  <a:pt x="1777006" y="2538495"/>
                </a:cubicBezTo>
                <a:close/>
                <a:moveTo>
                  <a:pt x="1221691" y="2094245"/>
                </a:moveTo>
                <a:cubicBezTo>
                  <a:pt x="1160298" y="2094245"/>
                  <a:pt x="1110628" y="2143852"/>
                  <a:pt x="1110628" y="2205307"/>
                </a:cubicBezTo>
                <a:cubicBezTo>
                  <a:pt x="1110628" y="2266761"/>
                  <a:pt x="1160298" y="2316370"/>
                  <a:pt x="1221691" y="2316369"/>
                </a:cubicBezTo>
                <a:lnTo>
                  <a:pt x="1332754" y="2316370"/>
                </a:lnTo>
                <a:cubicBezTo>
                  <a:pt x="1332754" y="2316370"/>
                  <a:pt x="1332754" y="2205307"/>
                  <a:pt x="1332754" y="2205307"/>
                </a:cubicBezTo>
                <a:cubicBezTo>
                  <a:pt x="1332754" y="2143852"/>
                  <a:pt x="1283084" y="2094245"/>
                  <a:pt x="1221691" y="2094245"/>
                </a:cubicBezTo>
                <a:close/>
                <a:moveTo>
                  <a:pt x="2110194" y="2094245"/>
                </a:moveTo>
                <a:cubicBezTo>
                  <a:pt x="2048801" y="2094245"/>
                  <a:pt x="1999131" y="2143853"/>
                  <a:pt x="1999131" y="2205307"/>
                </a:cubicBezTo>
                <a:lnTo>
                  <a:pt x="1999131" y="2316370"/>
                </a:lnTo>
                <a:cubicBezTo>
                  <a:pt x="1999131" y="2316370"/>
                  <a:pt x="2110194" y="2316370"/>
                  <a:pt x="2110194" y="2316370"/>
                </a:cubicBezTo>
                <a:cubicBezTo>
                  <a:pt x="2171587" y="2316369"/>
                  <a:pt x="2221257" y="2266762"/>
                  <a:pt x="2221257" y="2205307"/>
                </a:cubicBezTo>
                <a:cubicBezTo>
                  <a:pt x="2221257" y="2143853"/>
                  <a:pt x="2171587" y="2094245"/>
                  <a:pt x="2110194" y="2094245"/>
                </a:cubicBezTo>
                <a:close/>
                <a:moveTo>
                  <a:pt x="1956905" y="236265"/>
                </a:moveTo>
                <a:cubicBezTo>
                  <a:pt x="1862920" y="216540"/>
                  <a:pt x="1765610" y="206182"/>
                  <a:pt x="1665943" y="206182"/>
                </a:cubicBezTo>
                <a:cubicBezTo>
                  <a:pt x="868604" y="206182"/>
                  <a:pt x="222125" y="869102"/>
                  <a:pt x="222126" y="1687016"/>
                </a:cubicBezTo>
                <a:cubicBezTo>
                  <a:pt x="222126" y="2142866"/>
                  <a:pt x="352162" y="2498512"/>
                  <a:pt x="612388" y="2754203"/>
                </a:cubicBezTo>
                <a:cubicBezTo>
                  <a:pt x="887423" y="3024702"/>
                  <a:pt x="1058028" y="3380595"/>
                  <a:pt x="1099830" y="3760182"/>
                </a:cubicBezTo>
                <a:lnTo>
                  <a:pt x="1332754" y="3760182"/>
                </a:lnTo>
                <a:lnTo>
                  <a:pt x="1332754" y="2538494"/>
                </a:lnTo>
                <a:lnTo>
                  <a:pt x="1221691" y="2538495"/>
                </a:lnTo>
                <a:cubicBezTo>
                  <a:pt x="1037666" y="2538494"/>
                  <a:pt x="888503" y="2389424"/>
                  <a:pt x="888503" y="2205307"/>
                </a:cubicBezTo>
                <a:cubicBezTo>
                  <a:pt x="888503" y="2021190"/>
                  <a:pt x="1037666" y="1872120"/>
                  <a:pt x="1221691" y="1872120"/>
                </a:cubicBezTo>
                <a:cubicBezTo>
                  <a:pt x="1405716" y="1872120"/>
                  <a:pt x="1554879" y="2021190"/>
                  <a:pt x="1554879" y="2205307"/>
                </a:cubicBezTo>
                <a:lnTo>
                  <a:pt x="1554880" y="2316370"/>
                </a:lnTo>
                <a:lnTo>
                  <a:pt x="1777005" y="2316369"/>
                </a:lnTo>
                <a:lnTo>
                  <a:pt x="1777006" y="2205307"/>
                </a:lnTo>
                <a:cubicBezTo>
                  <a:pt x="1777006" y="2021190"/>
                  <a:pt x="1926169" y="1872120"/>
                  <a:pt x="2110194" y="1872120"/>
                </a:cubicBezTo>
                <a:cubicBezTo>
                  <a:pt x="2294219" y="1872119"/>
                  <a:pt x="2443382" y="2021190"/>
                  <a:pt x="2443382" y="2205307"/>
                </a:cubicBezTo>
                <a:cubicBezTo>
                  <a:pt x="2443383" y="2389424"/>
                  <a:pt x="2294219" y="2538494"/>
                  <a:pt x="2110194" y="2538495"/>
                </a:cubicBezTo>
                <a:lnTo>
                  <a:pt x="1999131" y="2538495"/>
                </a:lnTo>
                <a:lnTo>
                  <a:pt x="1999131" y="3760182"/>
                </a:lnTo>
                <a:lnTo>
                  <a:pt x="2232055" y="3760182"/>
                </a:lnTo>
                <a:cubicBezTo>
                  <a:pt x="2273857" y="3380595"/>
                  <a:pt x="2444462" y="3024702"/>
                  <a:pt x="2719496" y="2754449"/>
                </a:cubicBezTo>
                <a:cubicBezTo>
                  <a:pt x="2979723" y="2498759"/>
                  <a:pt x="3109759" y="2142865"/>
                  <a:pt x="3109759" y="1687016"/>
                </a:cubicBezTo>
                <a:cubicBezTo>
                  <a:pt x="3109760" y="971341"/>
                  <a:pt x="2614800" y="374334"/>
                  <a:pt x="1956905" y="236265"/>
                </a:cubicBezTo>
                <a:close/>
                <a:moveTo>
                  <a:pt x="2424850" y="171950"/>
                </a:moveTo>
                <a:lnTo>
                  <a:pt x="2495748" y="209935"/>
                </a:lnTo>
                <a:cubicBezTo>
                  <a:pt x="2949254" y="476736"/>
                  <a:pt x="3267933" y="955465"/>
                  <a:pt x="3323298" y="1513092"/>
                </a:cubicBezTo>
                <a:lnTo>
                  <a:pt x="3323572" y="1518648"/>
                </a:lnTo>
                <a:lnTo>
                  <a:pt x="3141827" y="2549378"/>
                </a:lnTo>
                <a:lnTo>
                  <a:pt x="3075421" y="2666552"/>
                </a:lnTo>
                <a:cubicBezTo>
                  <a:pt x="3018278" y="2755514"/>
                  <a:pt x="2951534" y="2837623"/>
                  <a:pt x="2875139" y="2912652"/>
                </a:cubicBezTo>
                <a:cubicBezTo>
                  <a:pt x="2599025" y="3184138"/>
                  <a:pt x="2443383" y="3555334"/>
                  <a:pt x="2443382" y="3942571"/>
                </a:cubicBezTo>
                <a:lnTo>
                  <a:pt x="2443383" y="4648682"/>
                </a:lnTo>
                <a:cubicBezTo>
                  <a:pt x="2443382" y="4771345"/>
                  <a:pt x="2343889" y="4870807"/>
                  <a:pt x="2221256" y="4870807"/>
                </a:cubicBezTo>
                <a:lnTo>
                  <a:pt x="2221257" y="4981869"/>
                </a:lnTo>
                <a:cubicBezTo>
                  <a:pt x="2221257" y="5142973"/>
                  <a:pt x="2107053" y="5277242"/>
                  <a:pt x="1955220" y="5308292"/>
                </a:cubicBezTo>
                <a:lnTo>
                  <a:pt x="1941882" y="5309636"/>
                </a:lnTo>
                <a:lnTo>
                  <a:pt x="1172255" y="5173930"/>
                </a:lnTo>
                <a:lnTo>
                  <a:pt x="1167529" y="5168202"/>
                </a:lnTo>
                <a:cubicBezTo>
                  <a:pt x="1131604" y="5115028"/>
                  <a:pt x="1110628" y="5050913"/>
                  <a:pt x="1110628" y="4981869"/>
                </a:cubicBezTo>
                <a:lnTo>
                  <a:pt x="1110629" y="4870807"/>
                </a:lnTo>
                <a:cubicBezTo>
                  <a:pt x="987842" y="4870807"/>
                  <a:pt x="888503" y="4771345"/>
                  <a:pt x="888502" y="4648682"/>
                </a:cubicBezTo>
                <a:lnTo>
                  <a:pt x="888503" y="3942571"/>
                </a:lnTo>
                <a:cubicBezTo>
                  <a:pt x="888503" y="3555333"/>
                  <a:pt x="732860" y="3184138"/>
                  <a:pt x="456746" y="2912652"/>
                </a:cubicBezTo>
                <a:cubicBezTo>
                  <a:pt x="151014" y="2612536"/>
                  <a:pt x="0" y="2199137"/>
                  <a:pt x="0" y="1687015"/>
                </a:cubicBezTo>
                <a:cubicBezTo>
                  <a:pt x="0" y="865092"/>
                  <a:pt x="570072" y="177707"/>
                  <a:pt x="1329829" y="18703"/>
                </a:cubicBezTo>
                <a:lnTo>
                  <a:pt x="1449668"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1871" name="Google Shape;1871;p213"/>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72" name="Google Shape;1872;p213"/>
          <p:cNvSpPr txBox="1"/>
          <p:nvPr>
            <p:ph idx="2" type="body"/>
          </p:nvPr>
        </p:nvSpPr>
        <p:spPr>
          <a:xfrm>
            <a:off x="628651" y="741220"/>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73" name="Google Shape;1873;p21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7A">
  <p:cSld name="Layout-7A">
    <p:spTree>
      <p:nvGrpSpPr>
        <p:cNvPr id="1874" name="Shape 1874"/>
        <p:cNvGrpSpPr/>
        <p:nvPr/>
      </p:nvGrpSpPr>
      <p:grpSpPr>
        <a:xfrm>
          <a:off x="0" y="0"/>
          <a:ext cx="0" cy="0"/>
          <a:chOff x="0" y="0"/>
          <a:chExt cx="0" cy="0"/>
        </a:xfrm>
      </p:grpSpPr>
      <p:sp>
        <p:nvSpPr>
          <p:cNvPr id="1875" name="Google Shape;1875;p214"/>
          <p:cNvSpPr/>
          <p:nvPr/>
        </p:nvSpPr>
        <p:spPr>
          <a:xfrm>
            <a:off x="235758" y="-4060"/>
            <a:ext cx="2043100" cy="1770634"/>
          </a:xfrm>
          <a:custGeom>
            <a:rect b="b" l="l" r="r" t="t"/>
            <a:pathLst>
              <a:path extrusionOk="0" h="1770634" w="2043100">
                <a:moveTo>
                  <a:pt x="328626" y="0"/>
                </a:moveTo>
                <a:lnTo>
                  <a:pt x="1714474" y="0"/>
                </a:lnTo>
                <a:lnTo>
                  <a:pt x="1743895" y="26739"/>
                </a:lnTo>
                <a:cubicBezTo>
                  <a:pt x="1928759" y="211604"/>
                  <a:pt x="2043100" y="466991"/>
                  <a:pt x="2043100" y="749084"/>
                </a:cubicBezTo>
                <a:cubicBezTo>
                  <a:pt x="2043100" y="1313270"/>
                  <a:pt x="1585736" y="1770634"/>
                  <a:pt x="1021550" y="1770634"/>
                </a:cubicBezTo>
                <a:cubicBezTo>
                  <a:pt x="457364" y="1770634"/>
                  <a:pt x="0" y="1313270"/>
                  <a:pt x="0" y="749084"/>
                </a:cubicBezTo>
                <a:cubicBezTo>
                  <a:pt x="0" y="466991"/>
                  <a:pt x="114341" y="211604"/>
                  <a:pt x="299205" y="26739"/>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876" name="Google Shape;1876;p214"/>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877" name="Google Shape;1877;p21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878" name="Google Shape;1878;p214"/>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1879" name="Google Shape;1879;p214"/>
          <p:cNvSpPr txBox="1"/>
          <p:nvPr>
            <p:ph idx="1" type="body"/>
          </p:nvPr>
        </p:nvSpPr>
        <p:spPr>
          <a:xfrm>
            <a:off x="1309686" y="2136555"/>
            <a:ext cx="27243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80" name="Google Shape;1880;p214"/>
          <p:cNvSpPr txBox="1"/>
          <p:nvPr>
            <p:ph idx="2" type="body"/>
          </p:nvPr>
        </p:nvSpPr>
        <p:spPr>
          <a:xfrm>
            <a:off x="1309683" y="2555266"/>
            <a:ext cx="27243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81" name="Google Shape;1881;p214"/>
          <p:cNvSpPr txBox="1"/>
          <p:nvPr>
            <p:ph idx="3" type="body"/>
          </p:nvPr>
        </p:nvSpPr>
        <p:spPr>
          <a:xfrm>
            <a:off x="5395913" y="2136555"/>
            <a:ext cx="27240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82" name="Google Shape;1882;p214"/>
          <p:cNvSpPr txBox="1"/>
          <p:nvPr>
            <p:ph idx="4" type="body"/>
          </p:nvPr>
        </p:nvSpPr>
        <p:spPr>
          <a:xfrm>
            <a:off x="5395912" y="2555265"/>
            <a:ext cx="27240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83" name="Google Shape;1883;p214"/>
          <p:cNvSpPr txBox="1"/>
          <p:nvPr>
            <p:ph idx="5" type="body"/>
          </p:nvPr>
        </p:nvSpPr>
        <p:spPr>
          <a:xfrm>
            <a:off x="1309685" y="3474424"/>
            <a:ext cx="27243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84" name="Google Shape;1884;p214"/>
          <p:cNvSpPr txBox="1"/>
          <p:nvPr>
            <p:ph idx="6" type="body"/>
          </p:nvPr>
        </p:nvSpPr>
        <p:spPr>
          <a:xfrm>
            <a:off x="1309685" y="3893134"/>
            <a:ext cx="2724300" cy="7503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85" name="Google Shape;1885;p214"/>
          <p:cNvSpPr txBox="1"/>
          <p:nvPr>
            <p:ph idx="7" type="body"/>
          </p:nvPr>
        </p:nvSpPr>
        <p:spPr>
          <a:xfrm>
            <a:off x="5395913" y="3474424"/>
            <a:ext cx="2724000" cy="307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chemeClr val="accent6"/>
              </a:buClr>
              <a:buSzPts val="1400"/>
              <a:buFont typeface="Arial"/>
              <a:buNone/>
              <a:defRPr b="1" sz="14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86" name="Google Shape;1886;p214"/>
          <p:cNvSpPr txBox="1"/>
          <p:nvPr>
            <p:ph idx="8" type="body"/>
          </p:nvPr>
        </p:nvSpPr>
        <p:spPr>
          <a:xfrm>
            <a:off x="5395911" y="3893134"/>
            <a:ext cx="27240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9A">
  <p:cSld name="Layout-9A">
    <p:spTree>
      <p:nvGrpSpPr>
        <p:cNvPr id="1887" name="Shape 1887"/>
        <p:cNvGrpSpPr/>
        <p:nvPr/>
      </p:nvGrpSpPr>
      <p:grpSpPr>
        <a:xfrm>
          <a:off x="0" y="0"/>
          <a:ext cx="0" cy="0"/>
          <a:chOff x="0" y="0"/>
          <a:chExt cx="0" cy="0"/>
        </a:xfrm>
      </p:grpSpPr>
      <p:pic>
        <p:nvPicPr>
          <p:cNvPr descr="A close up of a logo&#10;&#10;Description automatically generated" id="1888" name="Google Shape;1888;p215"/>
          <p:cNvPicPr preferRelativeResize="0"/>
          <p:nvPr/>
        </p:nvPicPr>
        <p:blipFill rotWithShape="1">
          <a:blip r:embed="rId2">
            <a:alphaModFix/>
          </a:blip>
          <a:srcRect b="0" l="0" r="0" t="0"/>
          <a:stretch/>
        </p:blipFill>
        <p:spPr>
          <a:xfrm>
            <a:off x="0" y="0"/>
            <a:ext cx="9144002" cy="5143501"/>
          </a:xfrm>
          <a:prstGeom prst="rect">
            <a:avLst/>
          </a:prstGeom>
          <a:noFill/>
          <a:ln>
            <a:noFill/>
          </a:ln>
        </p:spPr>
      </p:pic>
      <p:sp>
        <p:nvSpPr>
          <p:cNvPr id="1889" name="Google Shape;1889;p215"/>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890" name="Google Shape;1890;p21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891" name="Google Shape;1891;p215"/>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
        <p:nvSpPr>
          <p:cNvPr id="1892" name="Google Shape;1892;p215"/>
          <p:cNvSpPr txBox="1"/>
          <p:nvPr>
            <p:ph idx="1" type="body"/>
          </p:nvPr>
        </p:nvSpPr>
        <p:spPr>
          <a:xfrm>
            <a:off x="1309686" y="2136555"/>
            <a:ext cx="27243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93" name="Google Shape;1893;p215"/>
          <p:cNvSpPr txBox="1"/>
          <p:nvPr>
            <p:ph idx="2" type="body"/>
          </p:nvPr>
        </p:nvSpPr>
        <p:spPr>
          <a:xfrm>
            <a:off x="1309683" y="2555266"/>
            <a:ext cx="27243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94" name="Google Shape;1894;p215"/>
          <p:cNvSpPr txBox="1"/>
          <p:nvPr>
            <p:ph idx="3" type="body"/>
          </p:nvPr>
        </p:nvSpPr>
        <p:spPr>
          <a:xfrm>
            <a:off x="5395913" y="2136555"/>
            <a:ext cx="27240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95" name="Google Shape;1895;p215"/>
          <p:cNvSpPr txBox="1"/>
          <p:nvPr>
            <p:ph idx="4" type="body"/>
          </p:nvPr>
        </p:nvSpPr>
        <p:spPr>
          <a:xfrm>
            <a:off x="5395912" y="2555265"/>
            <a:ext cx="27240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96" name="Google Shape;1896;p215"/>
          <p:cNvSpPr txBox="1"/>
          <p:nvPr>
            <p:ph idx="5" type="body"/>
          </p:nvPr>
        </p:nvSpPr>
        <p:spPr>
          <a:xfrm>
            <a:off x="1309685" y="3474424"/>
            <a:ext cx="27243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97" name="Google Shape;1897;p215"/>
          <p:cNvSpPr txBox="1"/>
          <p:nvPr>
            <p:ph idx="6" type="body"/>
          </p:nvPr>
        </p:nvSpPr>
        <p:spPr>
          <a:xfrm>
            <a:off x="1309685" y="3893134"/>
            <a:ext cx="2724300" cy="7503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98" name="Google Shape;1898;p215"/>
          <p:cNvSpPr txBox="1"/>
          <p:nvPr>
            <p:ph idx="7" type="body"/>
          </p:nvPr>
        </p:nvSpPr>
        <p:spPr>
          <a:xfrm>
            <a:off x="5395913" y="3474424"/>
            <a:ext cx="2724000" cy="307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chemeClr val="accent6"/>
              </a:buClr>
              <a:buSzPts val="1400"/>
              <a:buFont typeface="Arial"/>
              <a:buNone/>
              <a:defRPr b="1"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99" name="Google Shape;1899;p215"/>
          <p:cNvSpPr txBox="1"/>
          <p:nvPr>
            <p:ph idx="8" type="body"/>
          </p:nvPr>
        </p:nvSpPr>
        <p:spPr>
          <a:xfrm>
            <a:off x="5395911" y="3893134"/>
            <a:ext cx="27240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8A">
  <p:cSld name="Layout-8A">
    <p:spTree>
      <p:nvGrpSpPr>
        <p:cNvPr id="1900" name="Shape 1900"/>
        <p:cNvGrpSpPr/>
        <p:nvPr/>
      </p:nvGrpSpPr>
      <p:grpSpPr>
        <a:xfrm>
          <a:off x="0" y="0"/>
          <a:ext cx="0" cy="0"/>
          <a:chOff x="0" y="0"/>
          <a:chExt cx="0" cy="0"/>
        </a:xfrm>
      </p:grpSpPr>
      <p:sp>
        <p:nvSpPr>
          <p:cNvPr id="1901" name="Google Shape;1901;p216"/>
          <p:cNvSpPr/>
          <p:nvPr/>
        </p:nvSpPr>
        <p:spPr>
          <a:xfrm>
            <a:off x="235758" y="-4060"/>
            <a:ext cx="2043100" cy="1770634"/>
          </a:xfrm>
          <a:custGeom>
            <a:rect b="b" l="l" r="r" t="t"/>
            <a:pathLst>
              <a:path extrusionOk="0" h="1770634" w="2043100">
                <a:moveTo>
                  <a:pt x="328626" y="0"/>
                </a:moveTo>
                <a:lnTo>
                  <a:pt x="1714474" y="0"/>
                </a:lnTo>
                <a:lnTo>
                  <a:pt x="1743895" y="26739"/>
                </a:lnTo>
                <a:cubicBezTo>
                  <a:pt x="1928759" y="211604"/>
                  <a:pt x="2043100" y="466991"/>
                  <a:pt x="2043100" y="749084"/>
                </a:cubicBezTo>
                <a:cubicBezTo>
                  <a:pt x="2043100" y="1313270"/>
                  <a:pt x="1585736" y="1770634"/>
                  <a:pt x="1021550" y="1770634"/>
                </a:cubicBezTo>
                <a:cubicBezTo>
                  <a:pt x="457364" y="1770634"/>
                  <a:pt x="0" y="1313270"/>
                  <a:pt x="0" y="749084"/>
                </a:cubicBezTo>
                <a:cubicBezTo>
                  <a:pt x="0" y="466991"/>
                  <a:pt x="114341" y="211604"/>
                  <a:pt x="299205" y="26739"/>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02" name="Google Shape;1902;p216"/>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03" name="Google Shape;1903;p21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904" name="Google Shape;1904;p216"/>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1905" name="Google Shape;1905;p216"/>
          <p:cNvSpPr txBox="1"/>
          <p:nvPr>
            <p:ph idx="1" type="body"/>
          </p:nvPr>
        </p:nvSpPr>
        <p:spPr>
          <a:xfrm>
            <a:off x="1309683" y="2136554"/>
            <a:ext cx="27243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06" name="Google Shape;1906;p216"/>
          <p:cNvSpPr txBox="1"/>
          <p:nvPr>
            <p:ph idx="2" type="body"/>
          </p:nvPr>
        </p:nvSpPr>
        <p:spPr>
          <a:xfrm>
            <a:off x="5395912" y="2136554"/>
            <a:ext cx="27240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07" name="Google Shape;1907;p216"/>
          <p:cNvSpPr txBox="1"/>
          <p:nvPr>
            <p:ph idx="3" type="body"/>
          </p:nvPr>
        </p:nvSpPr>
        <p:spPr>
          <a:xfrm>
            <a:off x="1309685" y="3474424"/>
            <a:ext cx="2724300" cy="11691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08" name="Google Shape;1908;p216"/>
          <p:cNvSpPr txBox="1"/>
          <p:nvPr>
            <p:ph idx="4" type="body"/>
          </p:nvPr>
        </p:nvSpPr>
        <p:spPr>
          <a:xfrm>
            <a:off x="5395911" y="3473927"/>
            <a:ext cx="2724000" cy="11691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0A">
  <p:cSld name="Layout-10A">
    <p:spTree>
      <p:nvGrpSpPr>
        <p:cNvPr id="1909" name="Shape 1909"/>
        <p:cNvGrpSpPr/>
        <p:nvPr/>
      </p:nvGrpSpPr>
      <p:grpSpPr>
        <a:xfrm>
          <a:off x="0" y="0"/>
          <a:ext cx="0" cy="0"/>
          <a:chOff x="0" y="0"/>
          <a:chExt cx="0" cy="0"/>
        </a:xfrm>
      </p:grpSpPr>
      <p:pic>
        <p:nvPicPr>
          <p:cNvPr descr="A close up of a logo&#10;&#10;Description automatically generated" id="1910" name="Google Shape;1910;p217"/>
          <p:cNvPicPr preferRelativeResize="0"/>
          <p:nvPr/>
        </p:nvPicPr>
        <p:blipFill rotWithShape="1">
          <a:blip r:embed="rId2">
            <a:alphaModFix/>
          </a:blip>
          <a:srcRect b="0" l="0" r="0" t="0"/>
          <a:stretch/>
        </p:blipFill>
        <p:spPr>
          <a:xfrm>
            <a:off x="0" y="0"/>
            <a:ext cx="9144002" cy="5143501"/>
          </a:xfrm>
          <a:prstGeom prst="rect">
            <a:avLst/>
          </a:prstGeom>
          <a:noFill/>
          <a:ln>
            <a:noFill/>
          </a:ln>
        </p:spPr>
      </p:pic>
      <p:sp>
        <p:nvSpPr>
          <p:cNvPr id="1911" name="Google Shape;1911;p217"/>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12" name="Google Shape;1912;p21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913" name="Google Shape;1913;p217"/>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
        <p:nvSpPr>
          <p:cNvPr id="1914" name="Google Shape;1914;p217"/>
          <p:cNvSpPr txBox="1"/>
          <p:nvPr>
            <p:ph idx="1" type="body"/>
          </p:nvPr>
        </p:nvSpPr>
        <p:spPr>
          <a:xfrm>
            <a:off x="1309683" y="2136555"/>
            <a:ext cx="27243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15" name="Google Shape;1915;p217"/>
          <p:cNvSpPr txBox="1"/>
          <p:nvPr>
            <p:ph idx="2" type="body"/>
          </p:nvPr>
        </p:nvSpPr>
        <p:spPr>
          <a:xfrm>
            <a:off x="5395912" y="2136554"/>
            <a:ext cx="27240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16" name="Google Shape;1916;p217"/>
          <p:cNvSpPr txBox="1"/>
          <p:nvPr>
            <p:ph idx="3" type="body"/>
          </p:nvPr>
        </p:nvSpPr>
        <p:spPr>
          <a:xfrm>
            <a:off x="1309685" y="3474424"/>
            <a:ext cx="2724300" cy="11691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17" name="Google Shape;1917;p217"/>
          <p:cNvSpPr txBox="1"/>
          <p:nvPr>
            <p:ph idx="4" type="body"/>
          </p:nvPr>
        </p:nvSpPr>
        <p:spPr>
          <a:xfrm>
            <a:off x="5395911" y="3473927"/>
            <a:ext cx="2724000" cy="11691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1A">
  <p:cSld name="Layout-11A">
    <p:spTree>
      <p:nvGrpSpPr>
        <p:cNvPr id="1918" name="Shape 1918"/>
        <p:cNvGrpSpPr/>
        <p:nvPr/>
      </p:nvGrpSpPr>
      <p:grpSpPr>
        <a:xfrm>
          <a:off x="0" y="0"/>
          <a:ext cx="0" cy="0"/>
          <a:chOff x="0" y="0"/>
          <a:chExt cx="0" cy="0"/>
        </a:xfrm>
      </p:grpSpPr>
      <p:pic>
        <p:nvPicPr>
          <p:cNvPr descr="A close up of a logo&#10;&#10;Description automatically generated" id="1919" name="Google Shape;1919;p218"/>
          <p:cNvPicPr preferRelativeResize="0"/>
          <p:nvPr/>
        </p:nvPicPr>
        <p:blipFill rotWithShape="1">
          <a:blip r:embed="rId2">
            <a:alphaModFix/>
          </a:blip>
          <a:srcRect b="0" l="0" r="0" t="0"/>
          <a:stretch/>
        </p:blipFill>
        <p:spPr>
          <a:xfrm>
            <a:off x="0" y="0"/>
            <a:ext cx="9144002" cy="5143501"/>
          </a:xfrm>
          <a:prstGeom prst="rect">
            <a:avLst/>
          </a:prstGeom>
          <a:noFill/>
          <a:ln>
            <a:noFill/>
          </a:ln>
        </p:spPr>
      </p:pic>
      <p:sp>
        <p:nvSpPr>
          <p:cNvPr id="1920" name="Google Shape;1920;p218"/>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21" name="Google Shape;1921;p21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922" name="Google Shape;1922;p218"/>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
        <p:nvSpPr>
          <p:cNvPr id="1923" name="Google Shape;1923;p218"/>
          <p:cNvSpPr txBox="1"/>
          <p:nvPr>
            <p:ph idx="1" type="body"/>
          </p:nvPr>
        </p:nvSpPr>
        <p:spPr>
          <a:xfrm>
            <a:off x="638818" y="1741885"/>
            <a:ext cx="3395100" cy="24252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2A">
  <p:cSld name="Layout-12A">
    <p:spTree>
      <p:nvGrpSpPr>
        <p:cNvPr id="1924" name="Shape 1924"/>
        <p:cNvGrpSpPr/>
        <p:nvPr/>
      </p:nvGrpSpPr>
      <p:grpSpPr>
        <a:xfrm>
          <a:off x="0" y="0"/>
          <a:ext cx="0" cy="0"/>
          <a:chOff x="0" y="0"/>
          <a:chExt cx="0" cy="0"/>
        </a:xfrm>
      </p:grpSpPr>
      <p:sp>
        <p:nvSpPr>
          <p:cNvPr id="1925" name="Google Shape;1925;p219"/>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26" name="Google Shape;1926;p21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927" name="Google Shape;1927;p219"/>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1928" name="Google Shape;1928;p219"/>
          <p:cNvSpPr txBox="1"/>
          <p:nvPr>
            <p:ph idx="1" type="body"/>
          </p:nvPr>
        </p:nvSpPr>
        <p:spPr>
          <a:xfrm>
            <a:off x="638173" y="1428691"/>
            <a:ext cx="2428800" cy="8229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4800"/>
              <a:buFont typeface="Arial"/>
              <a:buNone/>
              <a:defRPr b="1" sz="4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29" name="Google Shape;1929;p219"/>
          <p:cNvSpPr txBox="1"/>
          <p:nvPr>
            <p:ph idx="2" type="body"/>
          </p:nvPr>
        </p:nvSpPr>
        <p:spPr>
          <a:xfrm>
            <a:off x="638174" y="2466205"/>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dk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30" name="Google Shape;1930;p219"/>
          <p:cNvSpPr txBox="1"/>
          <p:nvPr>
            <p:ph idx="3" type="body"/>
          </p:nvPr>
        </p:nvSpPr>
        <p:spPr>
          <a:xfrm>
            <a:off x="638175" y="2904078"/>
            <a:ext cx="2428800" cy="1376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31" name="Google Shape;1931;p219"/>
          <p:cNvSpPr txBox="1"/>
          <p:nvPr>
            <p:ph idx="4" type="body"/>
          </p:nvPr>
        </p:nvSpPr>
        <p:spPr>
          <a:xfrm>
            <a:off x="3357561" y="1428691"/>
            <a:ext cx="2428800" cy="8229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4800"/>
              <a:buFont typeface="Arial"/>
              <a:buNone/>
              <a:defRPr b="1" sz="4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32" name="Google Shape;1932;p219"/>
          <p:cNvSpPr txBox="1"/>
          <p:nvPr>
            <p:ph idx="5" type="body"/>
          </p:nvPr>
        </p:nvSpPr>
        <p:spPr>
          <a:xfrm>
            <a:off x="3357562" y="2466205"/>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dk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33" name="Google Shape;1933;p219"/>
          <p:cNvSpPr txBox="1"/>
          <p:nvPr>
            <p:ph idx="6" type="body"/>
          </p:nvPr>
        </p:nvSpPr>
        <p:spPr>
          <a:xfrm>
            <a:off x="3357563" y="2904078"/>
            <a:ext cx="2428800" cy="1376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34" name="Google Shape;1934;p219"/>
          <p:cNvSpPr txBox="1"/>
          <p:nvPr>
            <p:ph idx="7" type="body"/>
          </p:nvPr>
        </p:nvSpPr>
        <p:spPr>
          <a:xfrm>
            <a:off x="6076950" y="1428691"/>
            <a:ext cx="2428800" cy="8229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4800"/>
              <a:buFont typeface="Arial"/>
              <a:buNone/>
              <a:defRPr b="1" sz="4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35" name="Google Shape;1935;p219"/>
          <p:cNvSpPr txBox="1"/>
          <p:nvPr>
            <p:ph idx="8" type="body"/>
          </p:nvPr>
        </p:nvSpPr>
        <p:spPr>
          <a:xfrm>
            <a:off x="6076951" y="2466205"/>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dk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36" name="Google Shape;1936;p219"/>
          <p:cNvSpPr txBox="1"/>
          <p:nvPr>
            <p:ph idx="9" type="body"/>
          </p:nvPr>
        </p:nvSpPr>
        <p:spPr>
          <a:xfrm>
            <a:off x="6076951" y="2904078"/>
            <a:ext cx="2428800" cy="1376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3A">
  <p:cSld name="Layout-13A">
    <p:spTree>
      <p:nvGrpSpPr>
        <p:cNvPr id="1937" name="Shape 1937"/>
        <p:cNvGrpSpPr/>
        <p:nvPr/>
      </p:nvGrpSpPr>
      <p:grpSpPr>
        <a:xfrm>
          <a:off x="0" y="0"/>
          <a:ext cx="0" cy="0"/>
          <a:chOff x="0" y="0"/>
          <a:chExt cx="0" cy="0"/>
        </a:xfrm>
      </p:grpSpPr>
      <p:sp>
        <p:nvSpPr>
          <p:cNvPr id="1938" name="Google Shape;1938;p220"/>
          <p:cNvSpPr/>
          <p:nvPr/>
        </p:nvSpPr>
        <p:spPr>
          <a:xfrm>
            <a:off x="-3489" y="1895778"/>
            <a:ext cx="9145754" cy="3248021"/>
          </a:xfrm>
          <a:custGeom>
            <a:rect b="b" l="l" r="r" t="t"/>
            <a:pathLst>
              <a:path extrusionOk="0" h="3248021" w="9145754">
                <a:moveTo>
                  <a:pt x="4575489" y="0"/>
                </a:moveTo>
                <a:cubicBezTo>
                  <a:pt x="6303696" y="0"/>
                  <a:pt x="7870850" y="689549"/>
                  <a:pt x="9016831" y="1808528"/>
                </a:cubicBezTo>
                <a:lnTo>
                  <a:pt x="9145754" y="1942546"/>
                </a:lnTo>
                <a:lnTo>
                  <a:pt x="9145754" y="3248021"/>
                </a:lnTo>
                <a:lnTo>
                  <a:pt x="0" y="3248021"/>
                </a:lnTo>
                <a:lnTo>
                  <a:pt x="0" y="1947977"/>
                </a:lnTo>
                <a:lnTo>
                  <a:pt x="134147" y="1808528"/>
                </a:lnTo>
                <a:cubicBezTo>
                  <a:pt x="1280129" y="689549"/>
                  <a:pt x="2847283" y="0"/>
                  <a:pt x="4575489" y="0"/>
                </a:cubicBezTo>
                <a:close/>
              </a:path>
            </a:pathLst>
          </a:custGeom>
          <a:solidFill>
            <a:schemeClr val="accen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1939" name="Google Shape;1939;p220"/>
          <p:cNvSpPr/>
          <p:nvPr/>
        </p:nvSpPr>
        <p:spPr>
          <a:xfrm>
            <a:off x="6959759" y="2202393"/>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40" name="Google Shape;1940;p220"/>
          <p:cNvSpPr/>
          <p:nvPr/>
        </p:nvSpPr>
        <p:spPr>
          <a:xfrm>
            <a:off x="1269841" y="2202393"/>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41" name="Google Shape;1941;p220"/>
          <p:cNvSpPr/>
          <p:nvPr/>
        </p:nvSpPr>
        <p:spPr>
          <a:xfrm>
            <a:off x="4112188" y="1489168"/>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42" name="Google Shape;1942;p220"/>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43" name="Google Shape;1943;p22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944" name="Google Shape;1944;p220"/>
          <p:cNvSpPr txBox="1"/>
          <p:nvPr>
            <p:ph idx="1" type="body"/>
          </p:nvPr>
        </p:nvSpPr>
        <p:spPr>
          <a:xfrm>
            <a:off x="3485475" y="2754984"/>
            <a:ext cx="2176200" cy="8229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45" name="Google Shape;1945;p220"/>
          <p:cNvSpPr txBox="1"/>
          <p:nvPr>
            <p:ph idx="2" type="body"/>
          </p:nvPr>
        </p:nvSpPr>
        <p:spPr>
          <a:xfrm>
            <a:off x="6329553" y="3212506"/>
            <a:ext cx="2176200" cy="31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46" name="Google Shape;1946;p220"/>
          <p:cNvSpPr txBox="1"/>
          <p:nvPr>
            <p:ph idx="3" type="body"/>
          </p:nvPr>
        </p:nvSpPr>
        <p:spPr>
          <a:xfrm>
            <a:off x="6329553" y="3496364"/>
            <a:ext cx="2176200" cy="8229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47" name="Google Shape;1947;p220"/>
          <p:cNvSpPr txBox="1"/>
          <p:nvPr>
            <p:ph idx="4" type="body"/>
          </p:nvPr>
        </p:nvSpPr>
        <p:spPr>
          <a:xfrm>
            <a:off x="638175" y="3468209"/>
            <a:ext cx="2179500" cy="8229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48" name="Google Shape;1948;p220"/>
          <p:cNvSpPr txBox="1"/>
          <p:nvPr>
            <p:ph idx="5" type="body"/>
          </p:nvPr>
        </p:nvSpPr>
        <p:spPr>
          <a:xfrm>
            <a:off x="3485475" y="2471126"/>
            <a:ext cx="2176200" cy="31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49" name="Google Shape;1949;p220"/>
          <p:cNvSpPr txBox="1"/>
          <p:nvPr>
            <p:ph idx="6" type="body"/>
          </p:nvPr>
        </p:nvSpPr>
        <p:spPr>
          <a:xfrm>
            <a:off x="638175" y="3187470"/>
            <a:ext cx="2176200" cy="31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4A">
  <p:cSld name="Layout-14A">
    <p:spTree>
      <p:nvGrpSpPr>
        <p:cNvPr id="1950" name="Shape 1950"/>
        <p:cNvGrpSpPr/>
        <p:nvPr/>
      </p:nvGrpSpPr>
      <p:grpSpPr>
        <a:xfrm>
          <a:off x="0" y="0"/>
          <a:ext cx="0" cy="0"/>
          <a:chOff x="0" y="0"/>
          <a:chExt cx="0" cy="0"/>
        </a:xfrm>
      </p:grpSpPr>
      <p:pic>
        <p:nvPicPr>
          <p:cNvPr id="1951" name="Google Shape;1951;p221"/>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1952" name="Google Shape;1952;p221"/>
          <p:cNvSpPr/>
          <p:nvPr/>
        </p:nvSpPr>
        <p:spPr>
          <a:xfrm>
            <a:off x="476250" y="1547813"/>
            <a:ext cx="1920300" cy="2778600"/>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53" name="Google Shape;1953;p221"/>
          <p:cNvSpPr/>
          <p:nvPr/>
        </p:nvSpPr>
        <p:spPr>
          <a:xfrm>
            <a:off x="121691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54" name="Google Shape;1954;p221"/>
          <p:cNvSpPr/>
          <p:nvPr/>
        </p:nvSpPr>
        <p:spPr>
          <a:xfrm>
            <a:off x="2566670" y="1547813"/>
            <a:ext cx="1920300" cy="2778600"/>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55" name="Google Shape;1955;p221"/>
          <p:cNvSpPr/>
          <p:nvPr/>
        </p:nvSpPr>
        <p:spPr>
          <a:xfrm>
            <a:off x="330733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56" name="Google Shape;1956;p221"/>
          <p:cNvSpPr/>
          <p:nvPr/>
        </p:nvSpPr>
        <p:spPr>
          <a:xfrm>
            <a:off x="4657090" y="1547813"/>
            <a:ext cx="1920300" cy="2778600"/>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57" name="Google Shape;1957;p221"/>
          <p:cNvSpPr/>
          <p:nvPr/>
        </p:nvSpPr>
        <p:spPr>
          <a:xfrm>
            <a:off x="539775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58" name="Google Shape;1958;p221"/>
          <p:cNvSpPr/>
          <p:nvPr/>
        </p:nvSpPr>
        <p:spPr>
          <a:xfrm>
            <a:off x="6747510" y="1547813"/>
            <a:ext cx="1920300" cy="2778600"/>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59" name="Google Shape;1959;p221"/>
          <p:cNvSpPr/>
          <p:nvPr/>
        </p:nvSpPr>
        <p:spPr>
          <a:xfrm>
            <a:off x="748817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60" name="Google Shape;1960;p221"/>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61" name="Google Shape;1961;p22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E9E9E"/>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962" name="Google Shape;1962;p221"/>
          <p:cNvSpPr txBox="1"/>
          <p:nvPr>
            <p:ph idx="1" type="body"/>
          </p:nvPr>
        </p:nvSpPr>
        <p:spPr>
          <a:xfrm>
            <a:off x="2726690"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63" name="Google Shape;1963;p221"/>
          <p:cNvSpPr txBox="1"/>
          <p:nvPr>
            <p:ph idx="2" type="body"/>
          </p:nvPr>
        </p:nvSpPr>
        <p:spPr>
          <a:xfrm>
            <a:off x="4817110"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dk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64" name="Google Shape;1964;p221"/>
          <p:cNvSpPr txBox="1"/>
          <p:nvPr>
            <p:ph idx="3" type="body"/>
          </p:nvPr>
        </p:nvSpPr>
        <p:spPr>
          <a:xfrm>
            <a:off x="4817110"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65" name="Google Shape;1965;p221"/>
          <p:cNvSpPr txBox="1"/>
          <p:nvPr>
            <p:ph idx="4" type="body"/>
          </p:nvPr>
        </p:nvSpPr>
        <p:spPr>
          <a:xfrm>
            <a:off x="636270"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66" name="Google Shape;1966;p221"/>
          <p:cNvSpPr txBox="1"/>
          <p:nvPr>
            <p:ph idx="5" type="body"/>
          </p:nvPr>
        </p:nvSpPr>
        <p:spPr>
          <a:xfrm>
            <a:off x="2726690"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dk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67" name="Google Shape;1967;p221"/>
          <p:cNvSpPr txBox="1"/>
          <p:nvPr>
            <p:ph idx="6" type="body"/>
          </p:nvPr>
        </p:nvSpPr>
        <p:spPr>
          <a:xfrm>
            <a:off x="636270"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dk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68" name="Google Shape;1968;p221"/>
          <p:cNvSpPr txBox="1"/>
          <p:nvPr>
            <p:ph idx="7" type="body"/>
          </p:nvPr>
        </p:nvSpPr>
        <p:spPr>
          <a:xfrm>
            <a:off x="6905625"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dk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69" name="Google Shape;1969;p221"/>
          <p:cNvSpPr txBox="1"/>
          <p:nvPr>
            <p:ph idx="8" type="body"/>
          </p:nvPr>
        </p:nvSpPr>
        <p:spPr>
          <a:xfrm>
            <a:off x="6905625"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2B">
  <p:cSld name="Section Title-2B">
    <p:bg>
      <p:bgPr>
        <a:solidFill>
          <a:schemeClr val="accent5"/>
        </a:solidFill>
      </p:bgPr>
    </p:bg>
    <p:spTree>
      <p:nvGrpSpPr>
        <p:cNvPr id="204" name="Shape 204"/>
        <p:cNvGrpSpPr/>
        <p:nvPr/>
      </p:nvGrpSpPr>
      <p:grpSpPr>
        <a:xfrm>
          <a:off x="0" y="0"/>
          <a:ext cx="0" cy="0"/>
          <a:chOff x="0" y="0"/>
          <a:chExt cx="0" cy="0"/>
        </a:xfrm>
      </p:grpSpPr>
      <p:pic>
        <p:nvPicPr>
          <p:cNvPr descr="A close up of a logo&#10;&#10;Description automatically generated" id="205" name="Google Shape;205;p2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06" name="Google Shape;206;p2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23"/>
          <p:cNvSpPr txBox="1"/>
          <p:nvPr>
            <p:ph type="ctrTitle"/>
          </p:nvPr>
        </p:nvSpPr>
        <p:spPr>
          <a:xfrm>
            <a:off x="628651" y="1300952"/>
            <a:ext cx="7886696" cy="100584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8" name="Google Shape;208;p23"/>
          <p:cNvSpPr txBox="1"/>
          <p:nvPr>
            <p:ph idx="1" type="subTitle"/>
          </p:nvPr>
        </p:nvSpPr>
        <p:spPr>
          <a:xfrm>
            <a:off x="628651" y="2372515"/>
            <a:ext cx="7886696" cy="54864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algn="l">
              <a:lnSpc>
                <a:spcPct val="100000"/>
              </a:lnSpc>
              <a:spcBef>
                <a:spcPts val="600"/>
              </a:spcBef>
              <a:spcAft>
                <a:spcPts val="0"/>
              </a:spcAft>
              <a:buSzPts val="1800"/>
              <a:buChar char="‒"/>
              <a:defRPr/>
            </a:lvl2pPr>
            <a:lvl3pPr lvl="2" algn="l">
              <a:lnSpc>
                <a:spcPct val="100000"/>
              </a:lnSpc>
              <a:spcBef>
                <a:spcPts val="600"/>
              </a:spcBef>
              <a:spcAft>
                <a:spcPts val="0"/>
              </a:spcAft>
              <a:buSzPts val="1800"/>
              <a:buChar char="•"/>
              <a:defRPr/>
            </a:lvl3pPr>
            <a:lvl4pPr lvl="3" algn="l">
              <a:spcBef>
                <a:spcPts val="600"/>
              </a:spcBef>
              <a:spcAft>
                <a:spcPts val="0"/>
              </a:spcAft>
              <a:buSzPts val="1800"/>
              <a:buChar char="–"/>
              <a:defRPr/>
            </a:lvl4pPr>
            <a:lvl5pPr lvl="4" algn="l">
              <a:spcBef>
                <a:spcPts val="360"/>
              </a:spcBef>
              <a:spcAft>
                <a:spcPts val="0"/>
              </a:spcAft>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5A">
  <p:cSld name="Layout-15A">
    <p:spTree>
      <p:nvGrpSpPr>
        <p:cNvPr id="1970" name="Shape 1970"/>
        <p:cNvGrpSpPr/>
        <p:nvPr/>
      </p:nvGrpSpPr>
      <p:grpSpPr>
        <a:xfrm>
          <a:off x="0" y="0"/>
          <a:ext cx="0" cy="0"/>
          <a:chOff x="0" y="0"/>
          <a:chExt cx="0" cy="0"/>
        </a:xfrm>
      </p:grpSpPr>
      <p:pic>
        <p:nvPicPr>
          <p:cNvPr id="1971" name="Google Shape;1971;p222"/>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1972" name="Google Shape;1972;p222"/>
          <p:cNvSpPr/>
          <p:nvPr/>
        </p:nvSpPr>
        <p:spPr>
          <a:xfrm>
            <a:off x="1023939" y="1547813"/>
            <a:ext cx="1920300" cy="2778600"/>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73" name="Google Shape;1973;p222"/>
          <p:cNvSpPr/>
          <p:nvPr/>
        </p:nvSpPr>
        <p:spPr>
          <a:xfrm>
            <a:off x="1764604"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74" name="Google Shape;1974;p222"/>
          <p:cNvSpPr/>
          <p:nvPr/>
        </p:nvSpPr>
        <p:spPr>
          <a:xfrm>
            <a:off x="3611880" y="1547813"/>
            <a:ext cx="1920300" cy="2778600"/>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75" name="Google Shape;1975;p222"/>
          <p:cNvSpPr/>
          <p:nvPr/>
        </p:nvSpPr>
        <p:spPr>
          <a:xfrm>
            <a:off x="435254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76" name="Google Shape;1976;p222"/>
          <p:cNvSpPr/>
          <p:nvPr/>
        </p:nvSpPr>
        <p:spPr>
          <a:xfrm>
            <a:off x="6199821" y="1547813"/>
            <a:ext cx="1920300" cy="2778600"/>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77" name="Google Shape;1977;p222"/>
          <p:cNvSpPr/>
          <p:nvPr/>
        </p:nvSpPr>
        <p:spPr>
          <a:xfrm>
            <a:off x="6940486"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78" name="Google Shape;1978;p222"/>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79" name="Google Shape;1979;p22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E9E9E"/>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980" name="Google Shape;1980;p222"/>
          <p:cNvSpPr txBox="1"/>
          <p:nvPr>
            <p:ph idx="1" type="body"/>
          </p:nvPr>
        </p:nvSpPr>
        <p:spPr>
          <a:xfrm>
            <a:off x="3771900"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81" name="Google Shape;1981;p222"/>
          <p:cNvSpPr txBox="1"/>
          <p:nvPr>
            <p:ph idx="2" type="body"/>
          </p:nvPr>
        </p:nvSpPr>
        <p:spPr>
          <a:xfrm>
            <a:off x="6359841"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dk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82" name="Google Shape;1982;p222"/>
          <p:cNvSpPr txBox="1"/>
          <p:nvPr>
            <p:ph idx="3" type="body"/>
          </p:nvPr>
        </p:nvSpPr>
        <p:spPr>
          <a:xfrm>
            <a:off x="6359841"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83" name="Google Shape;1983;p222"/>
          <p:cNvSpPr txBox="1"/>
          <p:nvPr>
            <p:ph idx="4" type="body"/>
          </p:nvPr>
        </p:nvSpPr>
        <p:spPr>
          <a:xfrm>
            <a:off x="1183959"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84" name="Google Shape;1984;p222"/>
          <p:cNvSpPr txBox="1"/>
          <p:nvPr>
            <p:ph idx="5" type="body"/>
          </p:nvPr>
        </p:nvSpPr>
        <p:spPr>
          <a:xfrm>
            <a:off x="3771900"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dk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85" name="Google Shape;1985;p222"/>
          <p:cNvSpPr txBox="1"/>
          <p:nvPr>
            <p:ph idx="6" type="body"/>
          </p:nvPr>
        </p:nvSpPr>
        <p:spPr>
          <a:xfrm>
            <a:off x="1183959"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dk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6A">
  <p:cSld name="Layout-6A">
    <p:spTree>
      <p:nvGrpSpPr>
        <p:cNvPr id="1986" name="Shape 1986"/>
        <p:cNvGrpSpPr/>
        <p:nvPr/>
      </p:nvGrpSpPr>
      <p:grpSpPr>
        <a:xfrm>
          <a:off x="0" y="0"/>
          <a:ext cx="0" cy="0"/>
          <a:chOff x="0" y="0"/>
          <a:chExt cx="0" cy="0"/>
        </a:xfrm>
      </p:grpSpPr>
      <p:sp>
        <p:nvSpPr>
          <p:cNvPr id="1987" name="Google Shape;1987;p223"/>
          <p:cNvSpPr/>
          <p:nvPr/>
        </p:nvSpPr>
        <p:spPr>
          <a:xfrm>
            <a:off x="476251" y="13716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1988" name="Google Shape;1988;p223"/>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89" name="Google Shape;1989;p22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990" name="Google Shape;1990;p223"/>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1991" name="Google Shape;1991;p223"/>
          <p:cNvSpPr txBox="1"/>
          <p:nvPr>
            <p:ph idx="1" type="body"/>
          </p:nvPr>
        </p:nvSpPr>
        <p:spPr>
          <a:xfrm>
            <a:off x="638175" y="1428691"/>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92" name="Google Shape;1992;p223"/>
          <p:cNvSpPr txBox="1"/>
          <p:nvPr>
            <p:ph idx="2" type="body"/>
          </p:nvPr>
        </p:nvSpPr>
        <p:spPr>
          <a:xfrm>
            <a:off x="638174" y="1838991"/>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93" name="Google Shape;1993;p223"/>
          <p:cNvSpPr txBox="1"/>
          <p:nvPr>
            <p:ph idx="3" type="body"/>
          </p:nvPr>
        </p:nvSpPr>
        <p:spPr>
          <a:xfrm>
            <a:off x="638175" y="2142422"/>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94" name="Google Shape;1994;p223"/>
          <p:cNvSpPr txBox="1"/>
          <p:nvPr>
            <p:ph idx="4" type="body"/>
          </p:nvPr>
        </p:nvSpPr>
        <p:spPr>
          <a:xfrm>
            <a:off x="3357563" y="1428691"/>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95" name="Google Shape;1995;p223"/>
          <p:cNvSpPr txBox="1"/>
          <p:nvPr>
            <p:ph idx="5" type="body"/>
          </p:nvPr>
        </p:nvSpPr>
        <p:spPr>
          <a:xfrm>
            <a:off x="3357562" y="1838991"/>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96" name="Google Shape;1996;p223"/>
          <p:cNvSpPr txBox="1"/>
          <p:nvPr>
            <p:ph idx="6" type="body"/>
          </p:nvPr>
        </p:nvSpPr>
        <p:spPr>
          <a:xfrm>
            <a:off x="3357563" y="2142422"/>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97" name="Google Shape;1997;p223"/>
          <p:cNvSpPr txBox="1"/>
          <p:nvPr>
            <p:ph idx="7" type="body"/>
          </p:nvPr>
        </p:nvSpPr>
        <p:spPr>
          <a:xfrm>
            <a:off x="6076951" y="1428691"/>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98" name="Google Shape;1998;p223"/>
          <p:cNvSpPr txBox="1"/>
          <p:nvPr>
            <p:ph idx="8" type="body"/>
          </p:nvPr>
        </p:nvSpPr>
        <p:spPr>
          <a:xfrm>
            <a:off x="6076951" y="1838991"/>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99" name="Google Shape;1999;p223"/>
          <p:cNvSpPr txBox="1"/>
          <p:nvPr>
            <p:ph idx="9" type="body"/>
          </p:nvPr>
        </p:nvSpPr>
        <p:spPr>
          <a:xfrm>
            <a:off x="6076951" y="2142422"/>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00" name="Google Shape;2000;p223"/>
          <p:cNvSpPr txBox="1"/>
          <p:nvPr>
            <p:ph idx="13" type="body"/>
          </p:nvPr>
        </p:nvSpPr>
        <p:spPr>
          <a:xfrm>
            <a:off x="638175" y="3090973"/>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01" name="Google Shape;2001;p223"/>
          <p:cNvSpPr txBox="1"/>
          <p:nvPr>
            <p:ph idx="14" type="body"/>
          </p:nvPr>
        </p:nvSpPr>
        <p:spPr>
          <a:xfrm>
            <a:off x="638175" y="3501273"/>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02" name="Google Shape;2002;p223"/>
          <p:cNvSpPr txBox="1"/>
          <p:nvPr>
            <p:ph idx="15" type="body"/>
          </p:nvPr>
        </p:nvSpPr>
        <p:spPr>
          <a:xfrm>
            <a:off x="638175" y="3804704"/>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03" name="Google Shape;2003;p223"/>
          <p:cNvSpPr txBox="1"/>
          <p:nvPr>
            <p:ph idx="16" type="body"/>
          </p:nvPr>
        </p:nvSpPr>
        <p:spPr>
          <a:xfrm>
            <a:off x="3357563" y="3090973"/>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04" name="Google Shape;2004;p223"/>
          <p:cNvSpPr txBox="1"/>
          <p:nvPr>
            <p:ph idx="17" type="body"/>
          </p:nvPr>
        </p:nvSpPr>
        <p:spPr>
          <a:xfrm>
            <a:off x="3357562" y="3501273"/>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05" name="Google Shape;2005;p223"/>
          <p:cNvSpPr txBox="1"/>
          <p:nvPr>
            <p:ph idx="18" type="body"/>
          </p:nvPr>
        </p:nvSpPr>
        <p:spPr>
          <a:xfrm>
            <a:off x="3357563" y="3804704"/>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06" name="Google Shape;2006;p223"/>
          <p:cNvSpPr txBox="1"/>
          <p:nvPr>
            <p:ph idx="19" type="body"/>
          </p:nvPr>
        </p:nvSpPr>
        <p:spPr>
          <a:xfrm>
            <a:off x="6076951" y="3090973"/>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07" name="Google Shape;2007;p223"/>
          <p:cNvSpPr txBox="1"/>
          <p:nvPr>
            <p:ph idx="20" type="body"/>
          </p:nvPr>
        </p:nvSpPr>
        <p:spPr>
          <a:xfrm>
            <a:off x="6076951" y="3501273"/>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08" name="Google Shape;2008;p223"/>
          <p:cNvSpPr txBox="1"/>
          <p:nvPr>
            <p:ph idx="21" type="body"/>
          </p:nvPr>
        </p:nvSpPr>
        <p:spPr>
          <a:xfrm>
            <a:off x="6076951" y="3804704"/>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5A">
  <p:cSld name="Layout-5A">
    <p:spTree>
      <p:nvGrpSpPr>
        <p:cNvPr id="2009" name="Shape 2009"/>
        <p:cNvGrpSpPr/>
        <p:nvPr/>
      </p:nvGrpSpPr>
      <p:grpSpPr>
        <a:xfrm>
          <a:off x="0" y="0"/>
          <a:ext cx="0" cy="0"/>
          <a:chOff x="0" y="0"/>
          <a:chExt cx="0" cy="0"/>
        </a:xfrm>
      </p:grpSpPr>
      <p:sp>
        <p:nvSpPr>
          <p:cNvPr id="2010" name="Google Shape;2010;p224"/>
          <p:cNvSpPr/>
          <p:nvPr/>
        </p:nvSpPr>
        <p:spPr>
          <a:xfrm>
            <a:off x="476251" y="13716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11" name="Google Shape;2011;p224"/>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012" name="Google Shape;2012;p22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013" name="Google Shape;2013;p224"/>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Blue Bar">
  <p:cSld name="White Background_Blue Bar">
    <p:bg>
      <p:bgPr>
        <a:solidFill>
          <a:schemeClr val="lt1"/>
        </a:solidFill>
      </p:bgPr>
    </p:bg>
    <p:spTree>
      <p:nvGrpSpPr>
        <p:cNvPr id="2014" name="Shape 2014"/>
        <p:cNvGrpSpPr/>
        <p:nvPr/>
      </p:nvGrpSpPr>
      <p:grpSpPr>
        <a:xfrm>
          <a:off x="0" y="0"/>
          <a:ext cx="0" cy="0"/>
          <a:chOff x="0" y="0"/>
          <a:chExt cx="0" cy="0"/>
        </a:xfrm>
      </p:grpSpPr>
      <p:sp>
        <p:nvSpPr>
          <p:cNvPr id="2015" name="Google Shape;2015;p22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016" name="Google Shape;2016;p225"/>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hite Background">
  <p:cSld name="Blank White Background">
    <p:spTree>
      <p:nvGrpSpPr>
        <p:cNvPr id="2017" name="Shape 2017"/>
        <p:cNvGrpSpPr/>
        <p:nvPr/>
      </p:nvGrpSpPr>
      <p:grpSpPr>
        <a:xfrm>
          <a:off x="0" y="0"/>
          <a:ext cx="0" cy="0"/>
          <a:chOff x="0" y="0"/>
          <a:chExt cx="0" cy="0"/>
        </a:xfrm>
      </p:grpSpPr>
      <p:sp>
        <p:nvSpPr>
          <p:cNvPr id="2018" name="Google Shape;2018;p22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Quotes">
    <p:bg>
      <p:bgPr>
        <a:solidFill>
          <a:schemeClr val="dk2"/>
        </a:solidFill>
      </p:bgPr>
    </p:bg>
    <p:spTree>
      <p:nvGrpSpPr>
        <p:cNvPr id="2019" name="Shape 2019"/>
        <p:cNvGrpSpPr/>
        <p:nvPr/>
      </p:nvGrpSpPr>
      <p:grpSpPr>
        <a:xfrm>
          <a:off x="0" y="0"/>
          <a:ext cx="0" cy="0"/>
          <a:chOff x="0" y="0"/>
          <a:chExt cx="0" cy="0"/>
        </a:xfrm>
      </p:grpSpPr>
      <p:sp>
        <p:nvSpPr>
          <p:cNvPr id="2020" name="Google Shape;2020;p227"/>
          <p:cNvSpPr txBox="1"/>
          <p:nvPr>
            <p:ph idx="1" type="body"/>
          </p:nvPr>
        </p:nvSpPr>
        <p:spPr>
          <a:xfrm>
            <a:off x="918115" y="1455780"/>
            <a:ext cx="7315200" cy="20118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0"/>
              </a:spcBef>
              <a:spcAft>
                <a:spcPts val="0"/>
              </a:spcAft>
              <a:buSzPts val="2400"/>
              <a:buNone/>
              <a:defRPr sz="2400">
                <a:solidFill>
                  <a:schemeClr val="lt1"/>
                </a:solidFill>
              </a:defRPr>
            </a:lvl1pPr>
            <a:lvl2pPr indent="-228600" lvl="1" marL="914400" rtl="0" algn="l">
              <a:lnSpc>
                <a:spcPct val="100000"/>
              </a:lnSpc>
              <a:spcBef>
                <a:spcPts val="600"/>
              </a:spcBef>
              <a:spcAft>
                <a:spcPts val="0"/>
              </a:spcAft>
              <a:buSzPts val="1800"/>
              <a:buNone/>
              <a:defRPr>
                <a:solidFill>
                  <a:schemeClr val="lt1"/>
                </a:solidFill>
              </a:defRPr>
            </a:lvl2pPr>
            <a:lvl3pPr indent="-228600" lvl="2" marL="1371600" rtl="0" algn="l">
              <a:lnSpc>
                <a:spcPct val="100000"/>
              </a:lnSpc>
              <a:spcBef>
                <a:spcPts val="600"/>
              </a:spcBef>
              <a:spcAft>
                <a:spcPts val="0"/>
              </a:spcAft>
              <a:buSzPts val="1800"/>
              <a:buNone/>
              <a:defRPr>
                <a:solidFill>
                  <a:schemeClr val="lt1"/>
                </a:solidFill>
              </a:defRPr>
            </a:lvl3pPr>
            <a:lvl4pPr indent="-228600" lvl="3" marL="1828800" rtl="0" algn="l">
              <a:spcBef>
                <a:spcPts val="600"/>
              </a:spcBef>
              <a:spcAft>
                <a:spcPts val="0"/>
              </a:spcAft>
              <a:buSzPts val="1350"/>
              <a:buNone/>
              <a:defRPr>
                <a:solidFill>
                  <a:schemeClr val="lt1"/>
                </a:solidFill>
              </a:defRPr>
            </a:lvl4pPr>
            <a:lvl5pPr indent="-228600" lvl="4" marL="2286000" rtl="0" algn="l">
              <a:spcBef>
                <a:spcPts val="270"/>
              </a:spcBef>
              <a:spcAft>
                <a:spcPts val="0"/>
              </a:spcAft>
              <a:buSzPts val="1350"/>
              <a:buNone/>
              <a:defRPr>
                <a:solidFill>
                  <a:schemeClr val="lt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21" name="Google Shape;2021;p22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022" name="Google Shape;2022;p227"/>
          <p:cNvSpPr txBox="1"/>
          <p:nvPr>
            <p:ph idx="2" type="body"/>
          </p:nvPr>
        </p:nvSpPr>
        <p:spPr>
          <a:xfrm>
            <a:off x="918115" y="3888731"/>
            <a:ext cx="3657600" cy="461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2023" name="Google Shape;2023;p227"/>
          <p:cNvGrpSpPr/>
          <p:nvPr/>
        </p:nvGrpSpPr>
        <p:grpSpPr>
          <a:xfrm>
            <a:off x="1033368" y="3695784"/>
            <a:ext cx="691316" cy="18300"/>
            <a:chOff x="3842851" y="2453309"/>
            <a:chExt cx="691316" cy="18300"/>
          </a:xfrm>
        </p:grpSpPr>
        <p:sp>
          <p:nvSpPr>
            <p:cNvPr id="2024" name="Google Shape;2024;p227"/>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25" name="Google Shape;2025;p227"/>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26" name="Google Shape;2026;p227"/>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
        <p:nvSpPr>
          <p:cNvPr id="2027" name="Google Shape;2027;p227"/>
          <p:cNvSpPr/>
          <p:nvPr/>
        </p:nvSpPr>
        <p:spPr>
          <a:xfrm>
            <a:off x="6936060" y="3805224"/>
            <a:ext cx="2207940" cy="1338276"/>
          </a:xfrm>
          <a:custGeom>
            <a:rect b="b" l="l" r="r" t="t"/>
            <a:pathLst>
              <a:path extrusionOk="0" h="1338276" w="2207940">
                <a:moveTo>
                  <a:pt x="794696" y="0"/>
                </a:moveTo>
                <a:cubicBezTo>
                  <a:pt x="1020485" y="0"/>
                  <a:pt x="1216177" y="128561"/>
                  <a:pt x="1312600" y="316478"/>
                </a:cubicBezTo>
                <a:cubicBezTo>
                  <a:pt x="1385601" y="257247"/>
                  <a:pt x="1478740" y="221745"/>
                  <a:pt x="1580088" y="221745"/>
                </a:cubicBezTo>
                <a:cubicBezTo>
                  <a:pt x="1795152" y="221745"/>
                  <a:pt x="1972894" y="381471"/>
                  <a:pt x="2001241" y="588780"/>
                </a:cubicBezTo>
                <a:cubicBezTo>
                  <a:pt x="2079304" y="607599"/>
                  <a:pt x="2149841" y="645709"/>
                  <a:pt x="2207519" y="697779"/>
                </a:cubicBezTo>
                <a:lnTo>
                  <a:pt x="2207940" y="698227"/>
                </a:lnTo>
                <a:lnTo>
                  <a:pt x="2207940" y="1338276"/>
                </a:lnTo>
                <a:lnTo>
                  <a:pt x="2169231" y="1338276"/>
                </a:lnTo>
                <a:cubicBezTo>
                  <a:pt x="1737223" y="1338276"/>
                  <a:pt x="9194" y="1338276"/>
                  <a:pt x="9194" y="1338276"/>
                </a:cubicBezTo>
                <a:cubicBezTo>
                  <a:pt x="3174" y="1307174"/>
                  <a:pt x="0" y="1275080"/>
                  <a:pt x="0" y="1242242"/>
                </a:cubicBezTo>
                <a:cubicBezTo>
                  <a:pt x="0" y="1054078"/>
                  <a:pt x="103756" y="890140"/>
                  <a:pt x="257092" y="804391"/>
                </a:cubicBezTo>
                <a:cubicBezTo>
                  <a:pt x="228635" y="735804"/>
                  <a:pt x="212875" y="660650"/>
                  <a:pt x="212875" y="581779"/>
                </a:cubicBezTo>
                <a:cubicBezTo>
                  <a:pt x="212875" y="260468"/>
                  <a:pt x="473359" y="0"/>
                  <a:pt x="794696" y="0"/>
                </a:cubicBezTo>
                <a:close/>
              </a:path>
            </a:pathLst>
          </a:custGeom>
          <a:solidFill>
            <a:schemeClr val="l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2028" name="Google Shape;2028;p227"/>
          <p:cNvSpPr/>
          <p:nvPr/>
        </p:nvSpPr>
        <p:spPr>
          <a:xfrm rot="-5400000">
            <a:off x="8294672" y="16"/>
            <a:ext cx="849312" cy="849312"/>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2029" name="Google Shape;2029;p227"/>
          <p:cNvSpPr txBox="1"/>
          <p:nvPr>
            <p:ph idx="3" type="body"/>
          </p:nvPr>
        </p:nvSpPr>
        <p:spPr>
          <a:xfrm>
            <a:off x="7569449" y="4443798"/>
            <a:ext cx="1097400" cy="457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800"/>
              <a:buNone/>
              <a:defRPr sz="800"/>
            </a:lvl1pPr>
            <a:lvl2pPr indent="-228600" lvl="1" marL="914400" rtl="0" algn="ctr">
              <a:lnSpc>
                <a:spcPct val="100000"/>
              </a:lnSpc>
              <a:spcBef>
                <a:spcPts val="600"/>
              </a:spcBef>
              <a:spcAft>
                <a:spcPts val="0"/>
              </a:spcAft>
              <a:buSzPts val="1800"/>
              <a:buNone/>
              <a:defRPr/>
            </a:lvl2pPr>
            <a:lvl3pPr indent="-228600" lvl="2" marL="1371600" rtl="0" algn="ctr">
              <a:lnSpc>
                <a:spcPct val="100000"/>
              </a:lnSpc>
              <a:spcBef>
                <a:spcPts val="600"/>
              </a:spcBef>
              <a:spcAft>
                <a:spcPts val="0"/>
              </a:spcAft>
              <a:buSzPts val="1800"/>
              <a:buNone/>
              <a:defRPr/>
            </a:lvl3pPr>
            <a:lvl4pPr indent="-228600" lvl="3" marL="1828800" rtl="0" algn="ctr">
              <a:spcBef>
                <a:spcPts val="600"/>
              </a:spcBef>
              <a:spcAft>
                <a:spcPts val="0"/>
              </a:spcAft>
              <a:buSzPts val="1350"/>
              <a:buNone/>
              <a:defRPr/>
            </a:lvl4pPr>
            <a:lvl5pPr indent="-228600" lvl="4" marL="2286000" rtl="0" algn="ctr">
              <a:spcBef>
                <a:spcPts val="270"/>
              </a:spcBef>
              <a:spcAft>
                <a:spcPts val="0"/>
              </a:spcAft>
              <a:buSzPts val="1350"/>
              <a:buNone/>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30" name="Google Shape;2030;p227"/>
          <p:cNvSpPr/>
          <p:nvPr/>
        </p:nvSpPr>
        <p:spPr>
          <a:xfrm>
            <a:off x="1018037" y="715334"/>
            <a:ext cx="636552" cy="486000"/>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2">
  <p:cSld name="Quotes-2">
    <p:bg>
      <p:bgPr>
        <a:solidFill>
          <a:schemeClr val="dk2"/>
        </a:solidFill>
      </p:bgPr>
    </p:bg>
    <p:spTree>
      <p:nvGrpSpPr>
        <p:cNvPr id="2031" name="Shape 2031"/>
        <p:cNvGrpSpPr/>
        <p:nvPr/>
      </p:nvGrpSpPr>
      <p:grpSpPr>
        <a:xfrm>
          <a:off x="0" y="0"/>
          <a:ext cx="0" cy="0"/>
          <a:chOff x="0" y="0"/>
          <a:chExt cx="0" cy="0"/>
        </a:xfrm>
      </p:grpSpPr>
      <p:sp>
        <p:nvSpPr>
          <p:cNvPr id="2032" name="Google Shape;2032;p228"/>
          <p:cNvSpPr txBox="1"/>
          <p:nvPr>
            <p:ph idx="1" type="body"/>
          </p:nvPr>
        </p:nvSpPr>
        <p:spPr>
          <a:xfrm>
            <a:off x="918115" y="1455780"/>
            <a:ext cx="7315200" cy="20118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0"/>
              </a:spcBef>
              <a:spcAft>
                <a:spcPts val="0"/>
              </a:spcAft>
              <a:buSzPts val="2400"/>
              <a:buNone/>
              <a:defRPr sz="2400">
                <a:solidFill>
                  <a:schemeClr val="lt1"/>
                </a:solidFill>
              </a:defRPr>
            </a:lvl1pPr>
            <a:lvl2pPr indent="-228600" lvl="1" marL="914400" rtl="0" algn="l">
              <a:lnSpc>
                <a:spcPct val="100000"/>
              </a:lnSpc>
              <a:spcBef>
                <a:spcPts val="600"/>
              </a:spcBef>
              <a:spcAft>
                <a:spcPts val="0"/>
              </a:spcAft>
              <a:buSzPts val="1800"/>
              <a:buNone/>
              <a:defRPr>
                <a:solidFill>
                  <a:schemeClr val="lt1"/>
                </a:solidFill>
              </a:defRPr>
            </a:lvl2pPr>
            <a:lvl3pPr indent="-228600" lvl="2" marL="1371600" rtl="0" algn="l">
              <a:lnSpc>
                <a:spcPct val="100000"/>
              </a:lnSpc>
              <a:spcBef>
                <a:spcPts val="600"/>
              </a:spcBef>
              <a:spcAft>
                <a:spcPts val="0"/>
              </a:spcAft>
              <a:buSzPts val="1800"/>
              <a:buNone/>
              <a:defRPr>
                <a:solidFill>
                  <a:schemeClr val="lt1"/>
                </a:solidFill>
              </a:defRPr>
            </a:lvl3pPr>
            <a:lvl4pPr indent="-228600" lvl="3" marL="1828800" rtl="0" algn="l">
              <a:spcBef>
                <a:spcPts val="600"/>
              </a:spcBef>
              <a:spcAft>
                <a:spcPts val="0"/>
              </a:spcAft>
              <a:buSzPts val="1350"/>
              <a:buNone/>
              <a:defRPr>
                <a:solidFill>
                  <a:schemeClr val="lt1"/>
                </a:solidFill>
              </a:defRPr>
            </a:lvl4pPr>
            <a:lvl5pPr indent="-228600" lvl="4" marL="2286000" rtl="0" algn="l">
              <a:spcBef>
                <a:spcPts val="270"/>
              </a:spcBef>
              <a:spcAft>
                <a:spcPts val="0"/>
              </a:spcAft>
              <a:buSzPts val="1350"/>
              <a:buNone/>
              <a:defRPr>
                <a:solidFill>
                  <a:schemeClr val="lt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33" name="Google Shape;2033;p22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034" name="Google Shape;2034;p228"/>
          <p:cNvSpPr txBox="1"/>
          <p:nvPr>
            <p:ph idx="2" type="body"/>
          </p:nvPr>
        </p:nvSpPr>
        <p:spPr>
          <a:xfrm>
            <a:off x="918115" y="3888731"/>
            <a:ext cx="3657600" cy="461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2035" name="Google Shape;2035;p228"/>
          <p:cNvGrpSpPr/>
          <p:nvPr/>
        </p:nvGrpSpPr>
        <p:grpSpPr>
          <a:xfrm>
            <a:off x="1033368" y="3695784"/>
            <a:ext cx="691316" cy="18300"/>
            <a:chOff x="3842851" y="2453309"/>
            <a:chExt cx="691316" cy="18300"/>
          </a:xfrm>
        </p:grpSpPr>
        <p:sp>
          <p:nvSpPr>
            <p:cNvPr id="2036" name="Google Shape;2036;p228"/>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37" name="Google Shape;2037;p228"/>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38" name="Google Shape;2038;p228"/>
            <p:cNvSpPr/>
            <p:nvPr/>
          </p:nvSpPr>
          <p:spPr>
            <a:xfrm rot="-5400000">
              <a:off x="4409817" y="2347259"/>
              <a:ext cx="18300" cy="230400"/>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pic>
        <p:nvPicPr>
          <p:cNvPr id="2039" name="Google Shape;2039;p228"/>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2040" name="Google Shape;2040;p228"/>
          <p:cNvSpPr/>
          <p:nvPr/>
        </p:nvSpPr>
        <p:spPr>
          <a:xfrm>
            <a:off x="1018037" y="715334"/>
            <a:ext cx="636552" cy="486000"/>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3">
  <p:cSld name="Quotes-3">
    <p:bg>
      <p:bgPr>
        <a:solidFill>
          <a:schemeClr val="lt1"/>
        </a:solidFill>
      </p:bgPr>
    </p:bg>
    <p:spTree>
      <p:nvGrpSpPr>
        <p:cNvPr id="2041" name="Shape 2041"/>
        <p:cNvGrpSpPr/>
        <p:nvPr/>
      </p:nvGrpSpPr>
      <p:grpSpPr>
        <a:xfrm>
          <a:off x="0" y="0"/>
          <a:ext cx="0" cy="0"/>
          <a:chOff x="0" y="0"/>
          <a:chExt cx="0" cy="0"/>
        </a:xfrm>
      </p:grpSpPr>
      <p:sp>
        <p:nvSpPr>
          <p:cNvPr id="2042" name="Google Shape;2042;p229"/>
          <p:cNvSpPr txBox="1"/>
          <p:nvPr>
            <p:ph idx="1" type="body"/>
          </p:nvPr>
        </p:nvSpPr>
        <p:spPr>
          <a:xfrm>
            <a:off x="918115" y="1455780"/>
            <a:ext cx="7315200" cy="20118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0"/>
              </a:spcBef>
              <a:spcAft>
                <a:spcPts val="0"/>
              </a:spcAft>
              <a:buSzPts val="2400"/>
              <a:buNone/>
              <a:defRPr sz="2400">
                <a:solidFill>
                  <a:schemeClr val="dk1"/>
                </a:solidFill>
              </a:defRPr>
            </a:lvl1pPr>
            <a:lvl2pPr indent="-228600" lvl="1" marL="914400" rtl="0" algn="l">
              <a:lnSpc>
                <a:spcPct val="100000"/>
              </a:lnSpc>
              <a:spcBef>
                <a:spcPts val="600"/>
              </a:spcBef>
              <a:spcAft>
                <a:spcPts val="0"/>
              </a:spcAft>
              <a:buSzPts val="1800"/>
              <a:buNone/>
              <a:defRPr>
                <a:solidFill>
                  <a:schemeClr val="lt1"/>
                </a:solidFill>
              </a:defRPr>
            </a:lvl2pPr>
            <a:lvl3pPr indent="-228600" lvl="2" marL="1371600" rtl="0" algn="l">
              <a:lnSpc>
                <a:spcPct val="100000"/>
              </a:lnSpc>
              <a:spcBef>
                <a:spcPts val="600"/>
              </a:spcBef>
              <a:spcAft>
                <a:spcPts val="0"/>
              </a:spcAft>
              <a:buSzPts val="1800"/>
              <a:buNone/>
              <a:defRPr>
                <a:solidFill>
                  <a:schemeClr val="lt1"/>
                </a:solidFill>
              </a:defRPr>
            </a:lvl3pPr>
            <a:lvl4pPr indent="-228600" lvl="3" marL="1828800" rtl="0" algn="l">
              <a:spcBef>
                <a:spcPts val="600"/>
              </a:spcBef>
              <a:spcAft>
                <a:spcPts val="0"/>
              </a:spcAft>
              <a:buSzPts val="1350"/>
              <a:buNone/>
              <a:defRPr>
                <a:solidFill>
                  <a:schemeClr val="lt1"/>
                </a:solidFill>
              </a:defRPr>
            </a:lvl4pPr>
            <a:lvl5pPr indent="-228600" lvl="4" marL="2286000" rtl="0" algn="l">
              <a:spcBef>
                <a:spcPts val="270"/>
              </a:spcBef>
              <a:spcAft>
                <a:spcPts val="0"/>
              </a:spcAft>
              <a:buSzPts val="1350"/>
              <a:buNone/>
              <a:defRPr>
                <a:solidFill>
                  <a:schemeClr val="lt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43" name="Google Shape;2043;p22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E9E9E"/>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044" name="Google Shape;2044;p229"/>
          <p:cNvSpPr txBox="1"/>
          <p:nvPr>
            <p:ph idx="2" type="body"/>
          </p:nvPr>
        </p:nvSpPr>
        <p:spPr>
          <a:xfrm>
            <a:off x="918115" y="3888731"/>
            <a:ext cx="3657600" cy="461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1200"/>
              <a:buFont typeface="Arial"/>
              <a:buNone/>
              <a:defRPr sz="12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2045" name="Google Shape;2045;p229"/>
          <p:cNvGrpSpPr/>
          <p:nvPr/>
        </p:nvGrpSpPr>
        <p:grpSpPr>
          <a:xfrm>
            <a:off x="1033368" y="3695784"/>
            <a:ext cx="691316" cy="18300"/>
            <a:chOff x="3842851" y="2453309"/>
            <a:chExt cx="691316" cy="18300"/>
          </a:xfrm>
        </p:grpSpPr>
        <p:sp>
          <p:nvSpPr>
            <p:cNvPr id="2046" name="Google Shape;2046;p229"/>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47" name="Google Shape;2047;p229"/>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48" name="Google Shape;2048;p229"/>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pic>
        <p:nvPicPr>
          <p:cNvPr id="2049" name="Google Shape;2049;p229"/>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2050" name="Google Shape;2050;p229"/>
          <p:cNvSpPr/>
          <p:nvPr/>
        </p:nvSpPr>
        <p:spPr>
          <a:xfrm>
            <a:off x="1018037" y="715334"/>
            <a:ext cx="636552" cy="486000"/>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Image Fill">
  <p:cSld name="Quotes Image Fill">
    <p:bg>
      <p:bgPr>
        <a:solidFill>
          <a:schemeClr val="lt1"/>
        </a:solidFill>
      </p:bgPr>
    </p:bg>
    <p:spTree>
      <p:nvGrpSpPr>
        <p:cNvPr id="2051" name="Shape 2051"/>
        <p:cNvGrpSpPr/>
        <p:nvPr/>
      </p:nvGrpSpPr>
      <p:grpSpPr>
        <a:xfrm>
          <a:off x="0" y="0"/>
          <a:ext cx="0" cy="0"/>
          <a:chOff x="0" y="0"/>
          <a:chExt cx="0" cy="0"/>
        </a:xfrm>
      </p:grpSpPr>
      <p:sp>
        <p:nvSpPr>
          <p:cNvPr id="2052" name="Google Shape;2052;p230"/>
          <p:cNvSpPr/>
          <p:nvPr>
            <p:ph idx="2" type="pic"/>
          </p:nvPr>
        </p:nvSpPr>
        <p:spPr>
          <a:xfrm>
            <a:off x="1" y="1"/>
            <a:ext cx="3648600"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053" name="Google Shape;2053;p230"/>
          <p:cNvSpPr txBox="1"/>
          <p:nvPr>
            <p:ph idx="1" type="body"/>
          </p:nvPr>
        </p:nvSpPr>
        <p:spPr>
          <a:xfrm>
            <a:off x="4281770" y="1198586"/>
            <a:ext cx="4290600" cy="2496300"/>
          </a:xfrm>
          <a:prstGeom prst="rect">
            <a:avLst/>
          </a:prstGeom>
          <a:noFill/>
          <a:ln>
            <a:noFill/>
          </a:ln>
        </p:spPr>
        <p:txBody>
          <a:bodyPr anchorCtr="0" anchor="ctr" bIns="45700" lIns="91425" spcFirstLastPara="1" rIns="91425" wrap="square" tIns="45700">
            <a:noAutofit/>
          </a:bodyPr>
          <a:lstStyle>
            <a:lvl1pPr indent="-228600" lvl="0" marL="457200" rtl="0" algn="l">
              <a:lnSpc>
                <a:spcPct val="150000"/>
              </a:lnSpc>
              <a:spcBef>
                <a:spcPts val="0"/>
              </a:spcBef>
              <a:spcAft>
                <a:spcPts val="0"/>
              </a:spcAft>
              <a:buSzPts val="1600"/>
              <a:buNone/>
              <a:defRPr sz="1600">
                <a:solidFill>
                  <a:schemeClr val="dk1"/>
                </a:solidFill>
              </a:defRPr>
            </a:lvl1pPr>
            <a:lvl2pPr indent="-228600" lvl="1" marL="914400" rtl="0" algn="l">
              <a:lnSpc>
                <a:spcPct val="100000"/>
              </a:lnSpc>
              <a:spcBef>
                <a:spcPts val="600"/>
              </a:spcBef>
              <a:spcAft>
                <a:spcPts val="0"/>
              </a:spcAft>
              <a:buSzPts val="1800"/>
              <a:buNone/>
              <a:defRPr>
                <a:solidFill>
                  <a:schemeClr val="lt1"/>
                </a:solidFill>
              </a:defRPr>
            </a:lvl2pPr>
            <a:lvl3pPr indent="-228600" lvl="2" marL="1371600" rtl="0" algn="l">
              <a:lnSpc>
                <a:spcPct val="100000"/>
              </a:lnSpc>
              <a:spcBef>
                <a:spcPts val="600"/>
              </a:spcBef>
              <a:spcAft>
                <a:spcPts val="0"/>
              </a:spcAft>
              <a:buSzPts val="1800"/>
              <a:buNone/>
              <a:defRPr>
                <a:solidFill>
                  <a:schemeClr val="lt1"/>
                </a:solidFill>
              </a:defRPr>
            </a:lvl3pPr>
            <a:lvl4pPr indent="-228600" lvl="3" marL="1828800" rtl="0" algn="l">
              <a:spcBef>
                <a:spcPts val="600"/>
              </a:spcBef>
              <a:spcAft>
                <a:spcPts val="0"/>
              </a:spcAft>
              <a:buSzPts val="1350"/>
              <a:buNone/>
              <a:defRPr>
                <a:solidFill>
                  <a:schemeClr val="lt1"/>
                </a:solidFill>
              </a:defRPr>
            </a:lvl4pPr>
            <a:lvl5pPr indent="-228600" lvl="4" marL="2286000" rtl="0" algn="l">
              <a:spcBef>
                <a:spcPts val="270"/>
              </a:spcBef>
              <a:spcAft>
                <a:spcPts val="0"/>
              </a:spcAft>
              <a:buSzPts val="1350"/>
              <a:buNone/>
              <a:defRPr>
                <a:solidFill>
                  <a:schemeClr val="lt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54" name="Google Shape;2054;p23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055" name="Google Shape;2055;p230"/>
          <p:cNvSpPr txBox="1"/>
          <p:nvPr>
            <p:ph idx="3" type="body"/>
          </p:nvPr>
        </p:nvSpPr>
        <p:spPr>
          <a:xfrm>
            <a:off x="4281771" y="4149505"/>
            <a:ext cx="4290600" cy="461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1200"/>
              <a:buFont typeface="Arial"/>
              <a:buNone/>
              <a:defRPr sz="12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2056" name="Google Shape;2056;p230"/>
          <p:cNvGrpSpPr/>
          <p:nvPr/>
        </p:nvGrpSpPr>
        <p:grpSpPr>
          <a:xfrm>
            <a:off x="4397024" y="3956558"/>
            <a:ext cx="691316" cy="18300"/>
            <a:chOff x="3842851" y="2453309"/>
            <a:chExt cx="691316" cy="18300"/>
          </a:xfrm>
        </p:grpSpPr>
        <p:sp>
          <p:nvSpPr>
            <p:cNvPr id="2057" name="Google Shape;2057;p230"/>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58" name="Google Shape;2058;p230"/>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59" name="Google Shape;2059;p230"/>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
        <p:nvSpPr>
          <p:cNvPr id="2060" name="Google Shape;2060;p230"/>
          <p:cNvSpPr/>
          <p:nvPr/>
        </p:nvSpPr>
        <p:spPr>
          <a:xfrm>
            <a:off x="4376386" y="654063"/>
            <a:ext cx="636552" cy="486000"/>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_Two">
  <p:cSld name="Quotes_Two">
    <p:bg>
      <p:bgPr>
        <a:solidFill>
          <a:schemeClr val="lt1"/>
        </a:solidFill>
      </p:bgPr>
    </p:bg>
    <p:spTree>
      <p:nvGrpSpPr>
        <p:cNvPr id="2061" name="Shape 2061"/>
        <p:cNvGrpSpPr/>
        <p:nvPr/>
      </p:nvGrpSpPr>
      <p:grpSpPr>
        <a:xfrm>
          <a:off x="0" y="0"/>
          <a:ext cx="0" cy="0"/>
          <a:chOff x="0" y="0"/>
          <a:chExt cx="0" cy="0"/>
        </a:xfrm>
      </p:grpSpPr>
      <p:sp>
        <p:nvSpPr>
          <p:cNvPr id="2062" name="Google Shape;2062;p23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063" name="Google Shape;2063;p231"/>
          <p:cNvSpPr txBox="1"/>
          <p:nvPr>
            <p:ph idx="1" type="body"/>
          </p:nvPr>
        </p:nvSpPr>
        <p:spPr>
          <a:xfrm>
            <a:off x="634670" y="1867427"/>
            <a:ext cx="3657600" cy="1760400"/>
          </a:xfrm>
          <a:prstGeom prst="rect">
            <a:avLst/>
          </a:prstGeom>
          <a:noFill/>
          <a:ln>
            <a:noFill/>
          </a:ln>
        </p:spPr>
        <p:txBody>
          <a:bodyPr anchorCtr="0" anchor="ctr" bIns="45700" lIns="91425" spcFirstLastPara="1" rIns="91425" wrap="square" tIns="45700">
            <a:noAutofit/>
          </a:bodyPr>
          <a:lstStyle>
            <a:lvl1pPr indent="-228600" lvl="0" marL="457200" rtl="0" algn="l">
              <a:lnSpc>
                <a:spcPct val="150000"/>
              </a:lnSpc>
              <a:spcBef>
                <a:spcPts val="0"/>
              </a:spcBef>
              <a:spcAft>
                <a:spcPts val="0"/>
              </a:spcAft>
              <a:buSzPts val="1400"/>
              <a:buFont typeface="Arial"/>
              <a:buNone/>
              <a:defRPr sz="14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64" name="Google Shape;2064;p231"/>
          <p:cNvSpPr txBox="1"/>
          <p:nvPr>
            <p:ph idx="2" type="body"/>
          </p:nvPr>
        </p:nvSpPr>
        <p:spPr>
          <a:xfrm>
            <a:off x="4851730" y="1867427"/>
            <a:ext cx="3657600" cy="1760400"/>
          </a:xfrm>
          <a:prstGeom prst="rect">
            <a:avLst/>
          </a:prstGeom>
          <a:noFill/>
          <a:ln>
            <a:noFill/>
          </a:ln>
        </p:spPr>
        <p:txBody>
          <a:bodyPr anchorCtr="0" anchor="ctr" bIns="45700" lIns="91425" spcFirstLastPara="1" rIns="91425" wrap="square" tIns="45700">
            <a:noAutofit/>
          </a:bodyPr>
          <a:lstStyle>
            <a:lvl1pPr indent="-228600" lvl="0" marL="457200" rtl="0" algn="l">
              <a:lnSpc>
                <a:spcPct val="150000"/>
              </a:lnSpc>
              <a:spcBef>
                <a:spcPts val="0"/>
              </a:spcBef>
              <a:spcAft>
                <a:spcPts val="0"/>
              </a:spcAft>
              <a:buSzPts val="1400"/>
              <a:buFont typeface="Arial"/>
              <a:buNone/>
              <a:defRPr sz="14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65" name="Google Shape;2065;p231"/>
          <p:cNvSpPr txBox="1"/>
          <p:nvPr>
            <p:ph idx="3" type="body"/>
          </p:nvPr>
        </p:nvSpPr>
        <p:spPr>
          <a:xfrm>
            <a:off x="628651" y="4026418"/>
            <a:ext cx="3657600" cy="430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1100"/>
              <a:buFont typeface="Arial"/>
              <a:buNone/>
              <a:defRPr sz="11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66" name="Google Shape;2066;p231"/>
          <p:cNvSpPr txBox="1"/>
          <p:nvPr>
            <p:ph idx="4" type="body"/>
          </p:nvPr>
        </p:nvSpPr>
        <p:spPr>
          <a:xfrm>
            <a:off x="4851730" y="4026418"/>
            <a:ext cx="3657600" cy="430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1100"/>
              <a:buFont typeface="Arial"/>
              <a:buNone/>
              <a:defRPr sz="11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67" name="Google Shape;2067;p231"/>
          <p:cNvSpPr txBox="1"/>
          <p:nvPr>
            <p:ph idx="5" type="body"/>
          </p:nvPr>
        </p:nvSpPr>
        <p:spPr>
          <a:xfrm>
            <a:off x="4927402" y="524572"/>
            <a:ext cx="1536300" cy="640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000"/>
              <a:buNone/>
              <a:defRPr sz="1000"/>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68" name="Google Shape;2068;p231"/>
          <p:cNvSpPr txBox="1"/>
          <p:nvPr>
            <p:ph idx="6" type="body"/>
          </p:nvPr>
        </p:nvSpPr>
        <p:spPr>
          <a:xfrm>
            <a:off x="710342" y="524572"/>
            <a:ext cx="1536300" cy="640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000"/>
              <a:buNone/>
              <a:defRPr sz="1000"/>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2069" name="Google Shape;2069;p231"/>
          <p:cNvGrpSpPr/>
          <p:nvPr/>
        </p:nvGrpSpPr>
        <p:grpSpPr>
          <a:xfrm>
            <a:off x="729547" y="3829633"/>
            <a:ext cx="691316" cy="18300"/>
            <a:chOff x="3842851" y="2453309"/>
            <a:chExt cx="691316" cy="18300"/>
          </a:xfrm>
        </p:grpSpPr>
        <p:sp>
          <p:nvSpPr>
            <p:cNvPr id="2070" name="Google Shape;2070;p231"/>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71" name="Google Shape;2071;p231"/>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72" name="Google Shape;2072;p231"/>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2073" name="Google Shape;2073;p231"/>
          <p:cNvGrpSpPr/>
          <p:nvPr/>
        </p:nvGrpSpPr>
        <p:grpSpPr>
          <a:xfrm>
            <a:off x="4952626" y="3829633"/>
            <a:ext cx="691316" cy="18300"/>
            <a:chOff x="3842851" y="2453309"/>
            <a:chExt cx="691316" cy="18300"/>
          </a:xfrm>
        </p:grpSpPr>
        <p:sp>
          <p:nvSpPr>
            <p:cNvPr id="2074" name="Google Shape;2074;p231"/>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75" name="Google Shape;2075;p231"/>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76" name="Google Shape;2076;p231"/>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pic>
        <p:nvPicPr>
          <p:cNvPr id="2077" name="Google Shape;2077;p231"/>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2078" name="Google Shape;2078;p231"/>
          <p:cNvSpPr/>
          <p:nvPr/>
        </p:nvSpPr>
        <p:spPr>
          <a:xfrm>
            <a:off x="710342" y="1398890"/>
            <a:ext cx="485676" cy="370818"/>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9" name="Google Shape;2079;p231"/>
          <p:cNvSpPr/>
          <p:nvPr/>
        </p:nvSpPr>
        <p:spPr>
          <a:xfrm>
            <a:off x="4927402" y="1398890"/>
            <a:ext cx="485676" cy="370818"/>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Left Align ">
  <p:cSld name="Title and Content-Left Align ">
    <p:spTree>
      <p:nvGrpSpPr>
        <p:cNvPr id="209" name="Shape 209"/>
        <p:cNvGrpSpPr/>
        <p:nvPr/>
      </p:nvGrpSpPr>
      <p:grpSpPr>
        <a:xfrm>
          <a:off x="0" y="0"/>
          <a:ext cx="0" cy="0"/>
          <a:chOff x="0" y="0"/>
          <a:chExt cx="0" cy="0"/>
        </a:xfrm>
      </p:grpSpPr>
      <p:sp>
        <p:nvSpPr>
          <p:cNvPr id="210" name="Google Shape;210;p24"/>
          <p:cNvSpPr txBox="1"/>
          <p:nvPr>
            <p:ph idx="1" type="body"/>
          </p:nvPr>
        </p:nvSpPr>
        <p:spPr>
          <a:xfrm>
            <a:off x="476250" y="1225899"/>
            <a:ext cx="8191500" cy="3417542"/>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600"/>
              </a:spcBef>
              <a:spcAft>
                <a:spcPts val="0"/>
              </a:spcAft>
              <a:buClr>
                <a:schemeClr val="accent6"/>
              </a:buClr>
              <a:buSzPts val="2000"/>
              <a:buChar char="•"/>
              <a:defRPr sz="2000">
                <a:solidFill>
                  <a:schemeClr val="dk1"/>
                </a:solidFill>
              </a:defRPr>
            </a:lvl1pPr>
            <a:lvl2pPr indent="-330200" lvl="1" marL="914400" algn="l">
              <a:lnSpc>
                <a:spcPct val="100000"/>
              </a:lnSpc>
              <a:spcBef>
                <a:spcPts val="600"/>
              </a:spcBef>
              <a:spcAft>
                <a:spcPts val="0"/>
              </a:spcAft>
              <a:buClr>
                <a:schemeClr val="accent6"/>
              </a:buClr>
              <a:buSzPts val="1600"/>
              <a:buFont typeface="Arial"/>
              <a:buChar char="‒"/>
              <a:defRPr sz="1600">
                <a:solidFill>
                  <a:schemeClr val="dk1"/>
                </a:solidFill>
              </a:defRPr>
            </a:lvl2pPr>
            <a:lvl3pPr indent="-317500" lvl="2" marL="1371600" algn="l">
              <a:lnSpc>
                <a:spcPct val="100000"/>
              </a:lnSpc>
              <a:spcBef>
                <a:spcPts val="600"/>
              </a:spcBef>
              <a:spcAft>
                <a:spcPts val="0"/>
              </a:spcAft>
              <a:buClr>
                <a:schemeClr val="accent6"/>
              </a:buClr>
              <a:buSzPts val="1400"/>
              <a:buFont typeface="Noto Sans Symbols"/>
              <a:buChar char="▪"/>
              <a:defRPr sz="1400">
                <a:solidFill>
                  <a:schemeClr val="dk1"/>
                </a:solidFill>
              </a:defRPr>
            </a:lvl3pPr>
            <a:lvl4pPr indent="-304800" lvl="3" marL="1828800" algn="l">
              <a:spcBef>
                <a:spcPts val="600"/>
              </a:spcBef>
              <a:spcAft>
                <a:spcPts val="0"/>
              </a:spcAft>
              <a:buClr>
                <a:schemeClr val="accent6"/>
              </a:buClr>
              <a:buSzPts val="1200"/>
              <a:buFont typeface="Courier New"/>
              <a:buChar char="o"/>
              <a:defRPr sz="1200">
                <a:solidFill>
                  <a:schemeClr val="dk1"/>
                </a:solidFill>
              </a:defRPr>
            </a:lvl4pPr>
            <a:lvl5pPr indent="-298450" lvl="4" marL="2286000" algn="l">
              <a:spcBef>
                <a:spcPts val="600"/>
              </a:spcBef>
              <a:spcAft>
                <a:spcPts val="0"/>
              </a:spcAft>
              <a:buClr>
                <a:schemeClr val="accent6"/>
              </a:buClr>
              <a:buSzPts val="1100"/>
              <a:buFont typeface="Merriweather Sans"/>
              <a:buChar char="◆"/>
              <a:defRPr sz="11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11" name="Google Shape;211;p24"/>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2" name="Google Shape;212;p2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213" name="Google Shape;213;p24"/>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_Three">
  <p:cSld name="Quotes_Three">
    <p:bg>
      <p:bgPr>
        <a:solidFill>
          <a:schemeClr val="lt1"/>
        </a:solidFill>
      </p:bgPr>
    </p:bg>
    <p:spTree>
      <p:nvGrpSpPr>
        <p:cNvPr id="2080" name="Shape 2080"/>
        <p:cNvGrpSpPr/>
        <p:nvPr/>
      </p:nvGrpSpPr>
      <p:grpSpPr>
        <a:xfrm>
          <a:off x="0" y="0"/>
          <a:ext cx="0" cy="0"/>
          <a:chOff x="0" y="0"/>
          <a:chExt cx="0" cy="0"/>
        </a:xfrm>
      </p:grpSpPr>
      <p:sp>
        <p:nvSpPr>
          <p:cNvPr id="2081" name="Google Shape;2081;p232"/>
          <p:cNvSpPr txBox="1"/>
          <p:nvPr>
            <p:ph idx="1" type="body"/>
          </p:nvPr>
        </p:nvSpPr>
        <p:spPr>
          <a:xfrm>
            <a:off x="6140196" y="4026418"/>
            <a:ext cx="2514600" cy="415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1000"/>
              <a:buFont typeface="Arial"/>
              <a:buNone/>
              <a:defRPr sz="10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82" name="Google Shape;2082;p23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083" name="Google Shape;2083;p232"/>
          <p:cNvSpPr txBox="1"/>
          <p:nvPr>
            <p:ph idx="2" type="body"/>
          </p:nvPr>
        </p:nvSpPr>
        <p:spPr>
          <a:xfrm>
            <a:off x="489204" y="1867427"/>
            <a:ext cx="2514600" cy="1760400"/>
          </a:xfrm>
          <a:prstGeom prst="rect">
            <a:avLst/>
          </a:prstGeom>
          <a:noFill/>
          <a:ln>
            <a:noFill/>
          </a:ln>
        </p:spPr>
        <p:txBody>
          <a:bodyPr anchorCtr="0" anchor="ctr" bIns="45700" lIns="91425" spcFirstLastPara="1" rIns="91425" wrap="square" tIns="45700">
            <a:noAutofit/>
          </a:bodyPr>
          <a:lstStyle>
            <a:lvl1pPr indent="-228600" lvl="0" marL="457200" rtl="0" algn="l">
              <a:lnSpc>
                <a:spcPct val="150000"/>
              </a:lnSpc>
              <a:spcBef>
                <a:spcPts val="600"/>
              </a:spcBef>
              <a:spcAft>
                <a:spcPts val="0"/>
              </a:spcAft>
              <a:buSzPts val="1200"/>
              <a:buFont typeface="Arial"/>
              <a:buNone/>
              <a:defRPr sz="12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84" name="Google Shape;2084;p232"/>
          <p:cNvSpPr txBox="1"/>
          <p:nvPr>
            <p:ph idx="3" type="body"/>
          </p:nvPr>
        </p:nvSpPr>
        <p:spPr>
          <a:xfrm>
            <a:off x="3314700" y="1867427"/>
            <a:ext cx="2514600" cy="1760400"/>
          </a:xfrm>
          <a:prstGeom prst="rect">
            <a:avLst/>
          </a:prstGeom>
          <a:noFill/>
          <a:ln>
            <a:noFill/>
          </a:ln>
        </p:spPr>
        <p:txBody>
          <a:bodyPr anchorCtr="0" anchor="ctr" bIns="45700" lIns="91425" spcFirstLastPara="1" rIns="91425" wrap="square" tIns="45700">
            <a:noAutofit/>
          </a:bodyPr>
          <a:lstStyle>
            <a:lvl1pPr indent="-228600" lvl="0" marL="457200" rtl="0" algn="l">
              <a:lnSpc>
                <a:spcPct val="150000"/>
              </a:lnSpc>
              <a:spcBef>
                <a:spcPts val="600"/>
              </a:spcBef>
              <a:spcAft>
                <a:spcPts val="0"/>
              </a:spcAft>
              <a:buSzPts val="1200"/>
              <a:buFont typeface="Arial"/>
              <a:buNone/>
              <a:defRPr sz="12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85" name="Google Shape;2085;p232"/>
          <p:cNvSpPr txBox="1"/>
          <p:nvPr>
            <p:ph idx="4" type="body"/>
          </p:nvPr>
        </p:nvSpPr>
        <p:spPr>
          <a:xfrm>
            <a:off x="6140196" y="1867427"/>
            <a:ext cx="2514600" cy="1760400"/>
          </a:xfrm>
          <a:prstGeom prst="rect">
            <a:avLst/>
          </a:prstGeom>
          <a:noFill/>
          <a:ln>
            <a:noFill/>
          </a:ln>
        </p:spPr>
        <p:txBody>
          <a:bodyPr anchorCtr="0" anchor="ctr" bIns="45700" lIns="91425" spcFirstLastPara="1" rIns="91425" wrap="square" tIns="45700">
            <a:noAutofit/>
          </a:bodyPr>
          <a:lstStyle>
            <a:lvl1pPr indent="-228600" lvl="0" marL="457200" rtl="0" algn="l">
              <a:lnSpc>
                <a:spcPct val="150000"/>
              </a:lnSpc>
              <a:spcBef>
                <a:spcPts val="600"/>
              </a:spcBef>
              <a:spcAft>
                <a:spcPts val="0"/>
              </a:spcAft>
              <a:buSzPts val="1200"/>
              <a:buFont typeface="Arial"/>
              <a:buNone/>
              <a:defRPr sz="12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86" name="Google Shape;2086;p232"/>
          <p:cNvSpPr txBox="1"/>
          <p:nvPr>
            <p:ph idx="5" type="body"/>
          </p:nvPr>
        </p:nvSpPr>
        <p:spPr>
          <a:xfrm>
            <a:off x="3314700" y="4026418"/>
            <a:ext cx="2514600" cy="415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1000"/>
              <a:buFont typeface="Arial"/>
              <a:buNone/>
              <a:defRPr sz="10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87" name="Google Shape;2087;p232"/>
          <p:cNvSpPr txBox="1"/>
          <p:nvPr>
            <p:ph idx="6" type="body"/>
          </p:nvPr>
        </p:nvSpPr>
        <p:spPr>
          <a:xfrm>
            <a:off x="489204" y="4026418"/>
            <a:ext cx="2514600" cy="415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1000"/>
              <a:buFont typeface="Arial"/>
              <a:buNone/>
              <a:defRPr sz="1000"/>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88" name="Google Shape;2088;p232"/>
          <p:cNvSpPr txBox="1"/>
          <p:nvPr>
            <p:ph idx="7" type="body"/>
          </p:nvPr>
        </p:nvSpPr>
        <p:spPr>
          <a:xfrm>
            <a:off x="564876" y="524572"/>
            <a:ext cx="1536300" cy="640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000"/>
              <a:buNone/>
              <a:defRPr sz="1000"/>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89" name="Google Shape;2089;p232"/>
          <p:cNvSpPr txBox="1"/>
          <p:nvPr>
            <p:ph idx="8" type="body"/>
          </p:nvPr>
        </p:nvSpPr>
        <p:spPr>
          <a:xfrm>
            <a:off x="3390372" y="524572"/>
            <a:ext cx="1536300" cy="640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000"/>
              <a:buNone/>
              <a:defRPr sz="1000"/>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90" name="Google Shape;2090;p232"/>
          <p:cNvSpPr txBox="1"/>
          <p:nvPr>
            <p:ph idx="9" type="body"/>
          </p:nvPr>
        </p:nvSpPr>
        <p:spPr>
          <a:xfrm>
            <a:off x="6215868" y="524572"/>
            <a:ext cx="1536300" cy="640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000"/>
              <a:buNone/>
              <a:defRPr sz="1000"/>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2091" name="Google Shape;2091;p232"/>
          <p:cNvGrpSpPr/>
          <p:nvPr/>
        </p:nvGrpSpPr>
        <p:grpSpPr>
          <a:xfrm>
            <a:off x="590100" y="3829633"/>
            <a:ext cx="691316" cy="18300"/>
            <a:chOff x="3842851" y="2453309"/>
            <a:chExt cx="691316" cy="18300"/>
          </a:xfrm>
        </p:grpSpPr>
        <p:sp>
          <p:nvSpPr>
            <p:cNvPr id="2092" name="Google Shape;2092;p232"/>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93" name="Google Shape;2093;p232"/>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94" name="Google Shape;2094;p232"/>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2095" name="Google Shape;2095;p232"/>
          <p:cNvGrpSpPr/>
          <p:nvPr/>
        </p:nvGrpSpPr>
        <p:grpSpPr>
          <a:xfrm>
            <a:off x="3415596" y="3829633"/>
            <a:ext cx="691316" cy="18300"/>
            <a:chOff x="3842851" y="2453309"/>
            <a:chExt cx="691316" cy="18300"/>
          </a:xfrm>
        </p:grpSpPr>
        <p:sp>
          <p:nvSpPr>
            <p:cNvPr id="2096" name="Google Shape;2096;p232"/>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97" name="Google Shape;2097;p232"/>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098" name="Google Shape;2098;p232"/>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2099" name="Google Shape;2099;p232"/>
          <p:cNvGrpSpPr/>
          <p:nvPr/>
        </p:nvGrpSpPr>
        <p:grpSpPr>
          <a:xfrm>
            <a:off x="6241092" y="3829633"/>
            <a:ext cx="691316" cy="18300"/>
            <a:chOff x="3842851" y="2453309"/>
            <a:chExt cx="691316" cy="18300"/>
          </a:xfrm>
        </p:grpSpPr>
        <p:sp>
          <p:nvSpPr>
            <p:cNvPr id="2100" name="Google Shape;2100;p232"/>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101" name="Google Shape;2101;p232"/>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102" name="Google Shape;2102;p232"/>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pic>
        <p:nvPicPr>
          <p:cNvPr id="2103" name="Google Shape;2103;p232"/>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2104" name="Google Shape;2104;p232"/>
          <p:cNvSpPr/>
          <p:nvPr/>
        </p:nvSpPr>
        <p:spPr>
          <a:xfrm>
            <a:off x="564876" y="1398890"/>
            <a:ext cx="485676" cy="370818"/>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5" name="Google Shape;2105;p232"/>
          <p:cNvSpPr/>
          <p:nvPr/>
        </p:nvSpPr>
        <p:spPr>
          <a:xfrm>
            <a:off x="3390372" y="1398890"/>
            <a:ext cx="485676" cy="370818"/>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6" name="Google Shape;2106;p232"/>
          <p:cNvSpPr/>
          <p:nvPr/>
        </p:nvSpPr>
        <p:spPr>
          <a:xfrm>
            <a:off x="6215868" y="1398890"/>
            <a:ext cx="485676" cy="370818"/>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meline">
    <p:spTree>
      <p:nvGrpSpPr>
        <p:cNvPr id="2107" name="Shape 2107"/>
        <p:cNvGrpSpPr/>
        <p:nvPr/>
      </p:nvGrpSpPr>
      <p:grpSpPr>
        <a:xfrm>
          <a:off x="0" y="0"/>
          <a:ext cx="0" cy="0"/>
          <a:chOff x="0" y="0"/>
          <a:chExt cx="0" cy="0"/>
        </a:xfrm>
      </p:grpSpPr>
      <p:cxnSp>
        <p:nvCxnSpPr>
          <p:cNvPr id="2108" name="Google Shape;2108;p233"/>
          <p:cNvCxnSpPr/>
          <p:nvPr/>
        </p:nvCxnSpPr>
        <p:spPr>
          <a:xfrm>
            <a:off x="0" y="1960786"/>
            <a:ext cx="9144000" cy="0"/>
          </a:xfrm>
          <a:prstGeom prst="straightConnector1">
            <a:avLst/>
          </a:prstGeom>
          <a:noFill/>
          <a:ln cap="flat" cmpd="sng" w="19050">
            <a:solidFill>
              <a:schemeClr val="accent1"/>
            </a:solidFill>
            <a:prstDash val="solid"/>
            <a:round/>
            <a:headEnd len="sm" w="sm" type="none"/>
            <a:tailEnd len="sm" w="sm" type="none"/>
          </a:ln>
        </p:spPr>
      </p:cxnSp>
      <p:sp>
        <p:nvSpPr>
          <p:cNvPr id="2109" name="Google Shape;2109;p233"/>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10" name="Google Shape;2110;p23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111" name="Google Shape;2111;p233"/>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2">
  <p:cSld name="Timeline-2">
    <p:spTree>
      <p:nvGrpSpPr>
        <p:cNvPr id="2112" name="Shape 2112"/>
        <p:cNvGrpSpPr/>
        <p:nvPr/>
      </p:nvGrpSpPr>
      <p:grpSpPr>
        <a:xfrm>
          <a:off x="0" y="0"/>
          <a:ext cx="0" cy="0"/>
          <a:chOff x="0" y="0"/>
          <a:chExt cx="0" cy="0"/>
        </a:xfrm>
      </p:grpSpPr>
      <p:sp>
        <p:nvSpPr>
          <p:cNvPr id="2113" name="Google Shape;2113;p234"/>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14" name="Google Shape;2114;p23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2115" name="Google Shape;2115;p234"/>
          <p:cNvCxnSpPr/>
          <p:nvPr/>
        </p:nvCxnSpPr>
        <p:spPr>
          <a:xfrm>
            <a:off x="4572000" y="1303200"/>
            <a:ext cx="0" cy="2635200"/>
          </a:xfrm>
          <a:prstGeom prst="straightConnector1">
            <a:avLst/>
          </a:prstGeom>
          <a:noFill/>
          <a:ln cap="rnd" cmpd="sng" w="19050">
            <a:solidFill>
              <a:schemeClr val="accent1"/>
            </a:solidFill>
            <a:prstDash val="solid"/>
            <a:round/>
            <a:headEnd len="sm" w="sm" type="none"/>
            <a:tailEnd len="sm" w="sm" type="none"/>
          </a:ln>
        </p:spPr>
      </p:cxnSp>
      <p:pic>
        <p:nvPicPr>
          <p:cNvPr id="2116" name="Google Shape;2116;p234"/>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0">
  <p:cSld name="Timeline-3.0">
    <p:spTree>
      <p:nvGrpSpPr>
        <p:cNvPr id="2117" name="Shape 2117"/>
        <p:cNvGrpSpPr/>
        <p:nvPr/>
      </p:nvGrpSpPr>
      <p:grpSpPr>
        <a:xfrm>
          <a:off x="0" y="0"/>
          <a:ext cx="0" cy="0"/>
          <a:chOff x="0" y="0"/>
          <a:chExt cx="0" cy="0"/>
        </a:xfrm>
      </p:grpSpPr>
      <p:cxnSp>
        <p:nvCxnSpPr>
          <p:cNvPr id="2118" name="Google Shape;2118;p235"/>
          <p:cNvCxnSpPr/>
          <p:nvPr/>
        </p:nvCxnSpPr>
        <p:spPr>
          <a:xfrm>
            <a:off x="628651" y="2135289"/>
            <a:ext cx="8515200" cy="0"/>
          </a:xfrm>
          <a:prstGeom prst="straightConnector1">
            <a:avLst/>
          </a:prstGeom>
          <a:noFill/>
          <a:ln cap="flat" cmpd="sng" w="19050">
            <a:solidFill>
              <a:schemeClr val="accent1"/>
            </a:solidFill>
            <a:prstDash val="solid"/>
            <a:round/>
            <a:headEnd len="sm" w="sm" type="none"/>
            <a:tailEnd len="sm" w="sm" type="none"/>
          </a:ln>
        </p:spPr>
      </p:cxnSp>
      <p:sp>
        <p:nvSpPr>
          <p:cNvPr id="2119" name="Google Shape;2119;p235"/>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20" name="Google Shape;2120;p23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121" name="Google Shape;2121;p235"/>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1">
  <p:cSld name="Timeline-3.1">
    <p:spTree>
      <p:nvGrpSpPr>
        <p:cNvPr id="2122" name="Shape 2122"/>
        <p:cNvGrpSpPr/>
        <p:nvPr/>
      </p:nvGrpSpPr>
      <p:grpSpPr>
        <a:xfrm>
          <a:off x="0" y="0"/>
          <a:ext cx="0" cy="0"/>
          <a:chOff x="0" y="0"/>
          <a:chExt cx="0" cy="0"/>
        </a:xfrm>
      </p:grpSpPr>
      <p:cxnSp>
        <p:nvCxnSpPr>
          <p:cNvPr id="2123" name="Google Shape;2123;p236"/>
          <p:cNvCxnSpPr/>
          <p:nvPr/>
        </p:nvCxnSpPr>
        <p:spPr>
          <a:xfrm>
            <a:off x="0" y="2135289"/>
            <a:ext cx="9144000" cy="0"/>
          </a:xfrm>
          <a:prstGeom prst="straightConnector1">
            <a:avLst/>
          </a:prstGeom>
          <a:noFill/>
          <a:ln cap="flat" cmpd="sng" w="19050">
            <a:solidFill>
              <a:schemeClr val="accent1"/>
            </a:solidFill>
            <a:prstDash val="solid"/>
            <a:round/>
            <a:headEnd len="sm" w="sm" type="none"/>
            <a:tailEnd len="sm" w="sm" type="none"/>
          </a:ln>
        </p:spPr>
      </p:cxnSp>
      <p:sp>
        <p:nvSpPr>
          <p:cNvPr id="2124" name="Google Shape;2124;p236"/>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25" name="Google Shape;2125;p23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126" name="Google Shape;2126;p236"/>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2">
  <p:cSld name="Timeline-3.2">
    <p:spTree>
      <p:nvGrpSpPr>
        <p:cNvPr id="2127" name="Shape 2127"/>
        <p:cNvGrpSpPr/>
        <p:nvPr/>
      </p:nvGrpSpPr>
      <p:grpSpPr>
        <a:xfrm>
          <a:off x="0" y="0"/>
          <a:ext cx="0" cy="0"/>
          <a:chOff x="0" y="0"/>
          <a:chExt cx="0" cy="0"/>
        </a:xfrm>
      </p:grpSpPr>
      <p:sp>
        <p:nvSpPr>
          <p:cNvPr id="2128" name="Google Shape;2128;p237"/>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29" name="Google Shape;2129;p23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2130" name="Google Shape;2130;p237"/>
          <p:cNvCxnSpPr/>
          <p:nvPr/>
        </p:nvCxnSpPr>
        <p:spPr>
          <a:xfrm>
            <a:off x="0" y="2135289"/>
            <a:ext cx="6305700" cy="0"/>
          </a:xfrm>
          <a:prstGeom prst="straightConnector1">
            <a:avLst/>
          </a:prstGeom>
          <a:noFill/>
          <a:ln cap="flat" cmpd="sng" w="19050">
            <a:solidFill>
              <a:schemeClr val="accent1"/>
            </a:solidFill>
            <a:prstDash val="solid"/>
            <a:round/>
            <a:headEnd len="sm" w="sm" type="none"/>
            <a:tailEnd len="sm" w="sm" type="none"/>
          </a:ln>
        </p:spPr>
      </p:cxnSp>
      <p:pic>
        <p:nvPicPr>
          <p:cNvPr id="2131" name="Google Shape;2131;p237"/>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Six Tiles">
  <p:cSld name="1/2_Six Tiles">
    <p:spTree>
      <p:nvGrpSpPr>
        <p:cNvPr id="2132" name="Shape 2132"/>
        <p:cNvGrpSpPr/>
        <p:nvPr/>
      </p:nvGrpSpPr>
      <p:grpSpPr>
        <a:xfrm>
          <a:off x="0" y="0"/>
          <a:ext cx="0" cy="0"/>
          <a:chOff x="0" y="0"/>
          <a:chExt cx="0" cy="0"/>
        </a:xfrm>
      </p:grpSpPr>
      <p:sp>
        <p:nvSpPr>
          <p:cNvPr id="2133" name="Google Shape;2133;p238"/>
          <p:cNvSpPr/>
          <p:nvPr/>
        </p:nvSpPr>
        <p:spPr>
          <a:xfrm>
            <a:off x="476250" y="1317524"/>
            <a:ext cx="2508600" cy="25086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134" name="Google Shape;2134;p238"/>
          <p:cNvSpPr/>
          <p:nvPr>
            <p:ph idx="2" type="pic"/>
          </p:nvPr>
        </p:nvSpPr>
        <p:spPr>
          <a:xfrm>
            <a:off x="6858000" y="3424428"/>
            <a:ext cx="2286000" cy="1719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135" name="Google Shape;2135;p238"/>
          <p:cNvSpPr/>
          <p:nvPr>
            <p:ph idx="3" type="pic"/>
          </p:nvPr>
        </p:nvSpPr>
        <p:spPr>
          <a:xfrm>
            <a:off x="6858000" y="0"/>
            <a:ext cx="2286000" cy="1719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136" name="Google Shape;2136;p238"/>
          <p:cNvSpPr/>
          <p:nvPr>
            <p:ph idx="4" type="pic"/>
          </p:nvPr>
        </p:nvSpPr>
        <p:spPr>
          <a:xfrm>
            <a:off x="4572000" y="1712214"/>
            <a:ext cx="2286000" cy="1719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137" name="Google Shape;2137;p238"/>
          <p:cNvSpPr txBox="1"/>
          <p:nvPr>
            <p:ph idx="11" type="ftr"/>
          </p:nvPr>
        </p:nvSpPr>
        <p:spPr>
          <a:xfrm>
            <a:off x="117334" y="4725412"/>
            <a:ext cx="22053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138" name="Google Shape;2138;p238"/>
          <p:cNvSpPr txBox="1"/>
          <p:nvPr>
            <p:ph idx="1" type="body"/>
          </p:nvPr>
        </p:nvSpPr>
        <p:spPr>
          <a:xfrm>
            <a:off x="841248" y="473202"/>
            <a:ext cx="2889600" cy="41970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39" name="Google Shape;2139;p238"/>
          <p:cNvSpPr/>
          <p:nvPr/>
        </p:nvSpPr>
        <p:spPr>
          <a:xfrm>
            <a:off x="4572000" y="0"/>
            <a:ext cx="2286000" cy="1719000"/>
          </a:xfrm>
          <a:prstGeom prst="rect">
            <a:avLst/>
          </a:prstGeom>
          <a:solidFill>
            <a:schemeClr val="dk2"/>
          </a:solidFill>
          <a:ln>
            <a:noFill/>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140" name="Google Shape;2140;p238"/>
          <p:cNvSpPr/>
          <p:nvPr/>
        </p:nvSpPr>
        <p:spPr>
          <a:xfrm>
            <a:off x="6858000" y="1712214"/>
            <a:ext cx="2286000" cy="1719000"/>
          </a:xfrm>
          <a:prstGeom prst="rect">
            <a:avLst/>
          </a:prstGeom>
          <a:solidFill>
            <a:schemeClr val="dk2"/>
          </a:solidFill>
          <a:ln>
            <a:noFill/>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141" name="Google Shape;2141;p238"/>
          <p:cNvSpPr/>
          <p:nvPr/>
        </p:nvSpPr>
        <p:spPr>
          <a:xfrm>
            <a:off x="4572000" y="3424428"/>
            <a:ext cx="2286000" cy="1719000"/>
          </a:xfrm>
          <a:prstGeom prst="rect">
            <a:avLst/>
          </a:prstGeom>
          <a:solidFill>
            <a:schemeClr val="dk2"/>
          </a:solidFill>
          <a:ln>
            <a:noFill/>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142" name="Google Shape;2142;p238"/>
          <p:cNvSpPr txBox="1"/>
          <p:nvPr>
            <p:ph idx="5" type="body"/>
          </p:nvPr>
        </p:nvSpPr>
        <p:spPr>
          <a:xfrm>
            <a:off x="4762816" y="203226"/>
            <a:ext cx="1904400" cy="43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43" name="Google Shape;2143;p238"/>
          <p:cNvSpPr txBox="1"/>
          <p:nvPr>
            <p:ph idx="6" type="body"/>
          </p:nvPr>
        </p:nvSpPr>
        <p:spPr>
          <a:xfrm>
            <a:off x="4764024" y="638888"/>
            <a:ext cx="1902000" cy="887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44" name="Google Shape;2144;p238"/>
          <p:cNvSpPr txBox="1"/>
          <p:nvPr>
            <p:ph idx="7" type="body"/>
          </p:nvPr>
        </p:nvSpPr>
        <p:spPr>
          <a:xfrm>
            <a:off x="7048816" y="1897459"/>
            <a:ext cx="1904400" cy="43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45" name="Google Shape;2145;p238"/>
          <p:cNvSpPr txBox="1"/>
          <p:nvPr>
            <p:ph idx="8" type="body"/>
          </p:nvPr>
        </p:nvSpPr>
        <p:spPr>
          <a:xfrm>
            <a:off x="7050024" y="2333054"/>
            <a:ext cx="1902000" cy="887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46" name="Google Shape;2146;p238"/>
          <p:cNvSpPr txBox="1"/>
          <p:nvPr>
            <p:ph idx="9" type="body"/>
          </p:nvPr>
        </p:nvSpPr>
        <p:spPr>
          <a:xfrm>
            <a:off x="4762816" y="3617644"/>
            <a:ext cx="1904400" cy="43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47" name="Google Shape;2147;p238"/>
          <p:cNvSpPr txBox="1"/>
          <p:nvPr>
            <p:ph idx="13" type="body"/>
          </p:nvPr>
        </p:nvSpPr>
        <p:spPr>
          <a:xfrm>
            <a:off x="4764024" y="4048529"/>
            <a:ext cx="1902000" cy="8844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A">
  <p:cSld name="Photo-1A">
    <p:spTree>
      <p:nvGrpSpPr>
        <p:cNvPr id="2148" name="Shape 2148"/>
        <p:cNvGrpSpPr/>
        <p:nvPr/>
      </p:nvGrpSpPr>
      <p:grpSpPr>
        <a:xfrm>
          <a:off x="0" y="0"/>
          <a:ext cx="0" cy="0"/>
          <a:chOff x="0" y="0"/>
          <a:chExt cx="0" cy="0"/>
        </a:xfrm>
      </p:grpSpPr>
      <p:pic>
        <p:nvPicPr>
          <p:cNvPr descr="A picture containing drawing&#10;&#10;Description automatically generated" id="2149" name="Google Shape;2149;p239"/>
          <p:cNvPicPr preferRelativeResize="0"/>
          <p:nvPr/>
        </p:nvPicPr>
        <p:blipFill rotWithShape="1">
          <a:blip r:embed="rId2">
            <a:alphaModFix/>
          </a:blip>
          <a:srcRect b="0" l="0" r="0" t="0"/>
          <a:stretch/>
        </p:blipFill>
        <p:spPr>
          <a:xfrm>
            <a:off x="1" y="-1"/>
            <a:ext cx="1325881" cy="1674916"/>
          </a:xfrm>
          <a:prstGeom prst="rect">
            <a:avLst/>
          </a:prstGeom>
          <a:noFill/>
          <a:ln>
            <a:noFill/>
          </a:ln>
        </p:spPr>
      </p:pic>
      <p:sp>
        <p:nvSpPr>
          <p:cNvPr id="2150" name="Google Shape;2150;p239"/>
          <p:cNvSpPr txBox="1"/>
          <p:nvPr>
            <p:ph type="title"/>
          </p:nvPr>
        </p:nvSpPr>
        <p:spPr>
          <a:xfrm>
            <a:off x="476250" y="500063"/>
            <a:ext cx="44712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51" name="Google Shape;2151;p239"/>
          <p:cNvSpPr/>
          <p:nvPr>
            <p:ph idx="2" type="pic"/>
          </p:nvPr>
        </p:nvSpPr>
        <p:spPr>
          <a:xfrm>
            <a:off x="5495282" y="0"/>
            <a:ext cx="3648600"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152" name="Google Shape;2152;p23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153" name="Google Shape;2153;p239"/>
          <p:cNvSpPr txBox="1"/>
          <p:nvPr>
            <p:ph idx="1" type="body"/>
          </p:nvPr>
        </p:nvSpPr>
        <p:spPr>
          <a:xfrm>
            <a:off x="476250" y="2076099"/>
            <a:ext cx="4481400" cy="23292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2A">
  <p:cSld name="Photo-2A">
    <p:spTree>
      <p:nvGrpSpPr>
        <p:cNvPr id="2154" name="Shape 2154"/>
        <p:cNvGrpSpPr/>
        <p:nvPr/>
      </p:nvGrpSpPr>
      <p:grpSpPr>
        <a:xfrm>
          <a:off x="0" y="0"/>
          <a:ext cx="0" cy="0"/>
          <a:chOff x="0" y="0"/>
          <a:chExt cx="0" cy="0"/>
        </a:xfrm>
      </p:grpSpPr>
      <p:pic>
        <p:nvPicPr>
          <p:cNvPr descr="A picture containing drawing&#10;&#10;Description automatically generated" id="2155" name="Google Shape;2155;p240"/>
          <p:cNvPicPr preferRelativeResize="0"/>
          <p:nvPr/>
        </p:nvPicPr>
        <p:blipFill rotWithShape="1">
          <a:blip r:embed="rId2">
            <a:alphaModFix/>
          </a:blip>
          <a:srcRect b="0" l="0" r="0" t="0"/>
          <a:stretch/>
        </p:blipFill>
        <p:spPr>
          <a:xfrm>
            <a:off x="1" y="-1"/>
            <a:ext cx="1325881" cy="1674916"/>
          </a:xfrm>
          <a:prstGeom prst="rect">
            <a:avLst/>
          </a:prstGeom>
          <a:noFill/>
          <a:ln>
            <a:noFill/>
          </a:ln>
        </p:spPr>
      </p:pic>
      <p:sp>
        <p:nvSpPr>
          <p:cNvPr id="2156" name="Google Shape;2156;p240"/>
          <p:cNvSpPr txBox="1"/>
          <p:nvPr>
            <p:ph type="title"/>
          </p:nvPr>
        </p:nvSpPr>
        <p:spPr>
          <a:xfrm>
            <a:off x="476250" y="500063"/>
            <a:ext cx="47616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57" name="Google Shape;2157;p240"/>
          <p:cNvSpPr/>
          <p:nvPr>
            <p:ph idx="2" type="pic"/>
          </p:nvPr>
        </p:nvSpPr>
        <p:spPr>
          <a:xfrm>
            <a:off x="5495282" y="0"/>
            <a:ext cx="3648600"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158" name="Google Shape;2158;p24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159" name="Google Shape;2159;p240"/>
          <p:cNvSpPr txBox="1"/>
          <p:nvPr>
            <p:ph idx="1" type="body"/>
          </p:nvPr>
        </p:nvSpPr>
        <p:spPr>
          <a:xfrm>
            <a:off x="1023940" y="2136555"/>
            <a:ext cx="17082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60" name="Google Shape;2160;p240"/>
          <p:cNvSpPr txBox="1"/>
          <p:nvPr>
            <p:ph idx="3" type="body"/>
          </p:nvPr>
        </p:nvSpPr>
        <p:spPr>
          <a:xfrm>
            <a:off x="1023939" y="2555266"/>
            <a:ext cx="17082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61" name="Google Shape;2161;p240"/>
          <p:cNvSpPr txBox="1"/>
          <p:nvPr>
            <p:ph idx="4" type="body"/>
          </p:nvPr>
        </p:nvSpPr>
        <p:spPr>
          <a:xfrm>
            <a:off x="3529776" y="2136555"/>
            <a:ext cx="17082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62" name="Google Shape;2162;p240"/>
          <p:cNvSpPr txBox="1"/>
          <p:nvPr>
            <p:ph idx="5" type="body"/>
          </p:nvPr>
        </p:nvSpPr>
        <p:spPr>
          <a:xfrm>
            <a:off x="3529776" y="2555266"/>
            <a:ext cx="17082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63" name="Google Shape;2163;p240"/>
          <p:cNvSpPr txBox="1"/>
          <p:nvPr>
            <p:ph idx="6" type="body"/>
          </p:nvPr>
        </p:nvSpPr>
        <p:spPr>
          <a:xfrm>
            <a:off x="1023939" y="3474424"/>
            <a:ext cx="17082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64" name="Google Shape;2164;p240"/>
          <p:cNvSpPr txBox="1"/>
          <p:nvPr>
            <p:ph idx="7" type="body"/>
          </p:nvPr>
        </p:nvSpPr>
        <p:spPr>
          <a:xfrm>
            <a:off x="1023939" y="3893135"/>
            <a:ext cx="17082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65" name="Google Shape;2165;p240"/>
          <p:cNvSpPr txBox="1"/>
          <p:nvPr>
            <p:ph idx="8" type="body"/>
          </p:nvPr>
        </p:nvSpPr>
        <p:spPr>
          <a:xfrm>
            <a:off x="3529776" y="3474424"/>
            <a:ext cx="17082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66" name="Google Shape;2166;p240"/>
          <p:cNvSpPr txBox="1"/>
          <p:nvPr>
            <p:ph idx="9" type="body"/>
          </p:nvPr>
        </p:nvSpPr>
        <p:spPr>
          <a:xfrm>
            <a:off x="3529776" y="3893135"/>
            <a:ext cx="17082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3A">
  <p:cSld name="Photo-3A">
    <p:spTree>
      <p:nvGrpSpPr>
        <p:cNvPr id="2167" name="Shape 2167"/>
        <p:cNvGrpSpPr/>
        <p:nvPr/>
      </p:nvGrpSpPr>
      <p:grpSpPr>
        <a:xfrm>
          <a:off x="0" y="0"/>
          <a:ext cx="0" cy="0"/>
          <a:chOff x="0" y="0"/>
          <a:chExt cx="0" cy="0"/>
        </a:xfrm>
      </p:grpSpPr>
      <p:pic>
        <p:nvPicPr>
          <p:cNvPr descr="A picture containing drawing&#10;&#10;Description automatically generated" id="2168" name="Google Shape;2168;p241"/>
          <p:cNvPicPr preferRelativeResize="0"/>
          <p:nvPr/>
        </p:nvPicPr>
        <p:blipFill rotWithShape="1">
          <a:blip r:embed="rId2">
            <a:alphaModFix/>
          </a:blip>
          <a:srcRect b="0" l="0" r="0" t="0"/>
          <a:stretch/>
        </p:blipFill>
        <p:spPr>
          <a:xfrm>
            <a:off x="1" y="-1"/>
            <a:ext cx="1325881" cy="1674916"/>
          </a:xfrm>
          <a:prstGeom prst="rect">
            <a:avLst/>
          </a:prstGeom>
          <a:noFill/>
          <a:ln>
            <a:noFill/>
          </a:ln>
        </p:spPr>
      </p:pic>
      <p:sp>
        <p:nvSpPr>
          <p:cNvPr id="2169" name="Google Shape;2169;p241"/>
          <p:cNvSpPr txBox="1"/>
          <p:nvPr>
            <p:ph type="title"/>
          </p:nvPr>
        </p:nvSpPr>
        <p:spPr>
          <a:xfrm>
            <a:off x="476250" y="500063"/>
            <a:ext cx="47616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70" name="Google Shape;2170;p241"/>
          <p:cNvSpPr/>
          <p:nvPr>
            <p:ph idx="2" type="pic"/>
          </p:nvPr>
        </p:nvSpPr>
        <p:spPr>
          <a:xfrm>
            <a:off x="5495282" y="0"/>
            <a:ext cx="3648600"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171" name="Google Shape;2171;p24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172" name="Google Shape;2172;p241"/>
          <p:cNvSpPr txBox="1"/>
          <p:nvPr>
            <p:ph idx="1" type="body"/>
          </p:nvPr>
        </p:nvSpPr>
        <p:spPr>
          <a:xfrm>
            <a:off x="1023939" y="2136555"/>
            <a:ext cx="17082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73" name="Google Shape;2173;p241"/>
          <p:cNvSpPr txBox="1"/>
          <p:nvPr>
            <p:ph idx="3" type="body"/>
          </p:nvPr>
        </p:nvSpPr>
        <p:spPr>
          <a:xfrm>
            <a:off x="3529776" y="2136555"/>
            <a:ext cx="17082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74" name="Google Shape;2174;p241"/>
          <p:cNvSpPr txBox="1"/>
          <p:nvPr>
            <p:ph idx="4" type="body"/>
          </p:nvPr>
        </p:nvSpPr>
        <p:spPr>
          <a:xfrm>
            <a:off x="1023939" y="3474424"/>
            <a:ext cx="17082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75" name="Google Shape;2175;p241"/>
          <p:cNvSpPr txBox="1"/>
          <p:nvPr>
            <p:ph idx="5" type="body"/>
          </p:nvPr>
        </p:nvSpPr>
        <p:spPr>
          <a:xfrm>
            <a:off x="3529776" y="3474424"/>
            <a:ext cx="17082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ntent">
  <p:cSld name="Title and Two Content">
    <p:spTree>
      <p:nvGrpSpPr>
        <p:cNvPr id="214" name="Shape 214"/>
        <p:cNvGrpSpPr/>
        <p:nvPr/>
      </p:nvGrpSpPr>
      <p:grpSpPr>
        <a:xfrm>
          <a:off x="0" y="0"/>
          <a:ext cx="0" cy="0"/>
          <a:chOff x="0" y="0"/>
          <a:chExt cx="0" cy="0"/>
        </a:xfrm>
      </p:grpSpPr>
      <p:sp>
        <p:nvSpPr>
          <p:cNvPr id="215" name="Google Shape;215;p25"/>
          <p:cNvSpPr txBox="1"/>
          <p:nvPr>
            <p:ph idx="1" type="body"/>
          </p:nvPr>
        </p:nvSpPr>
        <p:spPr>
          <a:xfrm>
            <a:off x="476249" y="1225899"/>
            <a:ext cx="3952875" cy="3417541"/>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Clr>
                <a:schemeClr val="accent6"/>
              </a:buClr>
              <a:buSzPts val="1800"/>
              <a:buChar char="•"/>
              <a:defRPr sz="1800">
                <a:solidFill>
                  <a:schemeClr val="dk1"/>
                </a:solidFill>
              </a:defRPr>
            </a:lvl1pPr>
            <a:lvl2pPr indent="-317500" lvl="1" marL="914400" algn="l">
              <a:lnSpc>
                <a:spcPct val="100000"/>
              </a:lnSpc>
              <a:spcBef>
                <a:spcPts val="600"/>
              </a:spcBef>
              <a:spcAft>
                <a:spcPts val="0"/>
              </a:spcAft>
              <a:buClr>
                <a:schemeClr val="accent6"/>
              </a:buClr>
              <a:buSzPts val="1400"/>
              <a:buChar char="‒"/>
              <a:defRPr sz="1400">
                <a:solidFill>
                  <a:schemeClr val="dk1"/>
                </a:solidFill>
              </a:defRPr>
            </a:lvl2pPr>
            <a:lvl3pPr indent="-304800" lvl="2" marL="1371600" algn="l">
              <a:lnSpc>
                <a:spcPct val="100000"/>
              </a:lnSpc>
              <a:spcBef>
                <a:spcPts val="600"/>
              </a:spcBef>
              <a:spcAft>
                <a:spcPts val="0"/>
              </a:spcAft>
              <a:buClr>
                <a:schemeClr val="accent6"/>
              </a:buClr>
              <a:buSzPts val="1200"/>
              <a:buChar char="•"/>
              <a:defRPr sz="1200">
                <a:solidFill>
                  <a:schemeClr val="dk1"/>
                </a:solidFill>
              </a:defRPr>
            </a:lvl3pPr>
            <a:lvl4pPr indent="-298450" lvl="3" marL="1828800" algn="l">
              <a:spcBef>
                <a:spcPts val="600"/>
              </a:spcBef>
              <a:spcAft>
                <a:spcPts val="0"/>
              </a:spcAft>
              <a:buClr>
                <a:schemeClr val="accent6"/>
              </a:buClr>
              <a:buSzPts val="1100"/>
              <a:buFont typeface="Courier New"/>
              <a:buChar char="o"/>
              <a:defRPr sz="1100">
                <a:solidFill>
                  <a:schemeClr val="dk1"/>
                </a:solidFill>
              </a:defRPr>
            </a:lvl4pPr>
            <a:lvl5pPr indent="-298450" lvl="4" marL="2286000" algn="l">
              <a:spcBef>
                <a:spcPts val="600"/>
              </a:spcBef>
              <a:spcAft>
                <a:spcPts val="0"/>
              </a:spcAft>
              <a:buClr>
                <a:schemeClr val="accent6"/>
              </a:buClr>
              <a:buSzPts val="1100"/>
              <a:buFont typeface="Merriweather Sans"/>
              <a:buChar char="◆"/>
              <a:defRPr sz="11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16" name="Google Shape;216;p25"/>
          <p:cNvSpPr txBox="1"/>
          <p:nvPr>
            <p:ph type="title"/>
          </p:nvPr>
        </p:nvSpPr>
        <p:spPr>
          <a:xfrm>
            <a:off x="476249" y="137160"/>
            <a:ext cx="8191502"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 name="Google Shape;217;p25"/>
          <p:cNvSpPr txBox="1"/>
          <p:nvPr>
            <p:ph idx="2" type="body"/>
          </p:nvPr>
        </p:nvSpPr>
        <p:spPr>
          <a:xfrm>
            <a:off x="4714876" y="1225899"/>
            <a:ext cx="3952875" cy="3417541"/>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Clr>
                <a:schemeClr val="accent6"/>
              </a:buClr>
              <a:buSzPts val="1800"/>
              <a:buChar char="•"/>
              <a:defRPr sz="1800">
                <a:solidFill>
                  <a:schemeClr val="dk1"/>
                </a:solidFill>
              </a:defRPr>
            </a:lvl1pPr>
            <a:lvl2pPr indent="-317500" lvl="1" marL="914400" algn="l">
              <a:lnSpc>
                <a:spcPct val="100000"/>
              </a:lnSpc>
              <a:spcBef>
                <a:spcPts val="600"/>
              </a:spcBef>
              <a:spcAft>
                <a:spcPts val="0"/>
              </a:spcAft>
              <a:buClr>
                <a:schemeClr val="accent6"/>
              </a:buClr>
              <a:buSzPts val="1400"/>
              <a:buChar char="‒"/>
              <a:defRPr sz="1400">
                <a:solidFill>
                  <a:schemeClr val="dk1"/>
                </a:solidFill>
              </a:defRPr>
            </a:lvl2pPr>
            <a:lvl3pPr indent="-304800" lvl="2" marL="1371600" algn="l">
              <a:lnSpc>
                <a:spcPct val="100000"/>
              </a:lnSpc>
              <a:spcBef>
                <a:spcPts val="600"/>
              </a:spcBef>
              <a:spcAft>
                <a:spcPts val="0"/>
              </a:spcAft>
              <a:buClr>
                <a:schemeClr val="accent6"/>
              </a:buClr>
              <a:buSzPts val="1200"/>
              <a:buChar char="•"/>
              <a:defRPr sz="1200">
                <a:solidFill>
                  <a:schemeClr val="dk1"/>
                </a:solidFill>
              </a:defRPr>
            </a:lvl3pPr>
            <a:lvl4pPr indent="-298450" lvl="3" marL="1828800" algn="l">
              <a:spcBef>
                <a:spcPts val="600"/>
              </a:spcBef>
              <a:spcAft>
                <a:spcPts val="0"/>
              </a:spcAft>
              <a:buClr>
                <a:schemeClr val="accent6"/>
              </a:buClr>
              <a:buSzPts val="1100"/>
              <a:buFont typeface="Courier New"/>
              <a:buChar char="o"/>
              <a:defRPr sz="1100">
                <a:solidFill>
                  <a:schemeClr val="dk1"/>
                </a:solidFill>
              </a:defRPr>
            </a:lvl4pPr>
            <a:lvl5pPr indent="-298450" lvl="4" marL="2286000" algn="l">
              <a:spcBef>
                <a:spcPts val="600"/>
              </a:spcBef>
              <a:spcAft>
                <a:spcPts val="0"/>
              </a:spcAft>
              <a:buClr>
                <a:schemeClr val="accent6"/>
              </a:buClr>
              <a:buSzPts val="1100"/>
              <a:buFont typeface="Merriweather Sans"/>
              <a:buChar char="◆"/>
              <a:defRPr sz="11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18" name="Google Shape;218;p2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219" name="Google Shape;219;p25"/>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pos="2880">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4A">
  <p:cSld name="Photo-4A">
    <p:spTree>
      <p:nvGrpSpPr>
        <p:cNvPr id="2176" name="Shape 2176"/>
        <p:cNvGrpSpPr/>
        <p:nvPr/>
      </p:nvGrpSpPr>
      <p:grpSpPr>
        <a:xfrm>
          <a:off x="0" y="0"/>
          <a:ext cx="0" cy="0"/>
          <a:chOff x="0" y="0"/>
          <a:chExt cx="0" cy="0"/>
        </a:xfrm>
      </p:grpSpPr>
      <p:pic>
        <p:nvPicPr>
          <p:cNvPr descr="A picture containing drawing&#10;&#10;Description automatically generated" id="2177" name="Google Shape;2177;p242"/>
          <p:cNvPicPr preferRelativeResize="0"/>
          <p:nvPr/>
        </p:nvPicPr>
        <p:blipFill rotWithShape="1">
          <a:blip r:embed="rId2">
            <a:alphaModFix/>
          </a:blip>
          <a:srcRect b="0" l="0" r="0" t="0"/>
          <a:stretch/>
        </p:blipFill>
        <p:spPr>
          <a:xfrm>
            <a:off x="1" y="-1"/>
            <a:ext cx="1325881" cy="1674916"/>
          </a:xfrm>
          <a:prstGeom prst="rect">
            <a:avLst/>
          </a:prstGeom>
          <a:noFill/>
          <a:ln>
            <a:noFill/>
          </a:ln>
        </p:spPr>
      </p:pic>
      <p:sp>
        <p:nvSpPr>
          <p:cNvPr id="2178" name="Google Shape;2178;p242"/>
          <p:cNvSpPr txBox="1"/>
          <p:nvPr>
            <p:ph type="title"/>
          </p:nvPr>
        </p:nvSpPr>
        <p:spPr>
          <a:xfrm>
            <a:off x="476250" y="500063"/>
            <a:ext cx="47616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79" name="Google Shape;2179;p242"/>
          <p:cNvSpPr/>
          <p:nvPr>
            <p:ph idx="2" type="pic"/>
          </p:nvPr>
        </p:nvSpPr>
        <p:spPr>
          <a:xfrm>
            <a:off x="5495282" y="0"/>
            <a:ext cx="3648600"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180" name="Google Shape;2180;p24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181" name="Google Shape;2181;p242"/>
          <p:cNvSpPr txBox="1"/>
          <p:nvPr>
            <p:ph idx="1" type="body"/>
          </p:nvPr>
        </p:nvSpPr>
        <p:spPr>
          <a:xfrm>
            <a:off x="1023939" y="2136556"/>
            <a:ext cx="42153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82" name="Google Shape;2182;p242"/>
          <p:cNvSpPr txBox="1"/>
          <p:nvPr>
            <p:ph idx="3" type="body"/>
          </p:nvPr>
        </p:nvSpPr>
        <p:spPr>
          <a:xfrm>
            <a:off x="1023939" y="3047097"/>
            <a:ext cx="42153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183" name="Google Shape;2183;p242"/>
          <p:cNvSpPr txBox="1"/>
          <p:nvPr>
            <p:ph idx="4" type="body"/>
          </p:nvPr>
        </p:nvSpPr>
        <p:spPr>
          <a:xfrm>
            <a:off x="1023939" y="3957637"/>
            <a:ext cx="42153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5A">
  <p:cSld name="Photo-5A">
    <p:spTree>
      <p:nvGrpSpPr>
        <p:cNvPr id="2184" name="Shape 2184"/>
        <p:cNvGrpSpPr/>
        <p:nvPr/>
      </p:nvGrpSpPr>
      <p:grpSpPr>
        <a:xfrm>
          <a:off x="0" y="0"/>
          <a:ext cx="0" cy="0"/>
          <a:chOff x="0" y="0"/>
          <a:chExt cx="0" cy="0"/>
        </a:xfrm>
      </p:grpSpPr>
      <p:sp>
        <p:nvSpPr>
          <p:cNvPr id="2185" name="Google Shape;2185;p243"/>
          <p:cNvSpPr/>
          <p:nvPr>
            <p:ph idx="2" type="pic"/>
          </p:nvPr>
        </p:nvSpPr>
        <p:spPr>
          <a:xfrm>
            <a:off x="1" y="0"/>
            <a:ext cx="3648600"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186" name="Google Shape;2186;p243"/>
          <p:cNvSpPr/>
          <p:nvPr/>
        </p:nvSpPr>
        <p:spPr>
          <a:xfrm>
            <a:off x="4089449" y="324795"/>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187" name="Google Shape;2187;p243"/>
          <p:cNvSpPr txBox="1"/>
          <p:nvPr>
            <p:ph type="title"/>
          </p:nvPr>
        </p:nvSpPr>
        <p:spPr>
          <a:xfrm>
            <a:off x="4240698" y="500063"/>
            <a:ext cx="44271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88" name="Google Shape;2188;p243"/>
          <p:cNvSpPr txBox="1"/>
          <p:nvPr>
            <p:ph idx="1" type="body"/>
          </p:nvPr>
        </p:nvSpPr>
        <p:spPr>
          <a:xfrm>
            <a:off x="4240699" y="2076099"/>
            <a:ext cx="4427100" cy="25674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6A">
  <p:cSld name="Photo-6A">
    <p:spTree>
      <p:nvGrpSpPr>
        <p:cNvPr id="2189" name="Shape 2189"/>
        <p:cNvGrpSpPr/>
        <p:nvPr/>
      </p:nvGrpSpPr>
      <p:grpSpPr>
        <a:xfrm>
          <a:off x="0" y="0"/>
          <a:ext cx="0" cy="0"/>
          <a:chOff x="0" y="0"/>
          <a:chExt cx="0" cy="0"/>
        </a:xfrm>
      </p:grpSpPr>
      <p:pic>
        <p:nvPicPr>
          <p:cNvPr descr="A close up of a logo&#10;&#10;Description automatically generated" id="2190" name="Google Shape;2190;p244"/>
          <p:cNvPicPr preferRelativeResize="0"/>
          <p:nvPr/>
        </p:nvPicPr>
        <p:blipFill rotWithShape="1">
          <a:blip r:embed="rId2">
            <a:alphaModFix/>
          </a:blip>
          <a:srcRect b="0" l="0" r="0" t="0"/>
          <a:stretch/>
        </p:blipFill>
        <p:spPr>
          <a:xfrm>
            <a:off x="1" y="1"/>
            <a:ext cx="1719071" cy="1196627"/>
          </a:xfrm>
          <a:prstGeom prst="rect">
            <a:avLst/>
          </a:prstGeom>
          <a:noFill/>
          <a:ln>
            <a:noFill/>
          </a:ln>
        </p:spPr>
      </p:pic>
      <p:sp>
        <p:nvSpPr>
          <p:cNvPr id="2191" name="Google Shape;2191;p244"/>
          <p:cNvSpPr/>
          <p:nvPr>
            <p:ph idx="2" type="pic"/>
          </p:nvPr>
        </p:nvSpPr>
        <p:spPr>
          <a:xfrm>
            <a:off x="4814890" y="2035941"/>
            <a:ext cx="4329000" cy="31074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192" name="Google Shape;2192;p244"/>
          <p:cNvSpPr txBox="1"/>
          <p:nvPr>
            <p:ph type="title"/>
          </p:nvPr>
        </p:nvSpPr>
        <p:spPr>
          <a:xfrm>
            <a:off x="476250" y="137160"/>
            <a:ext cx="8037600" cy="868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93" name="Google Shape;2193;p24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194" name="Google Shape;2194;p244"/>
          <p:cNvSpPr txBox="1"/>
          <p:nvPr>
            <p:ph idx="1" type="body"/>
          </p:nvPr>
        </p:nvSpPr>
        <p:spPr>
          <a:xfrm>
            <a:off x="476250" y="1790349"/>
            <a:ext cx="4095600" cy="2376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7A">
  <p:cSld name="Photo-7A">
    <p:spTree>
      <p:nvGrpSpPr>
        <p:cNvPr id="2195" name="Shape 2195"/>
        <p:cNvGrpSpPr/>
        <p:nvPr/>
      </p:nvGrpSpPr>
      <p:grpSpPr>
        <a:xfrm>
          <a:off x="0" y="0"/>
          <a:ext cx="0" cy="0"/>
          <a:chOff x="0" y="0"/>
          <a:chExt cx="0" cy="0"/>
        </a:xfrm>
      </p:grpSpPr>
      <p:pic>
        <p:nvPicPr>
          <p:cNvPr descr="A close up of a logo&#10;&#10;Description automatically generated" id="2196" name="Google Shape;2196;p245"/>
          <p:cNvPicPr preferRelativeResize="0"/>
          <p:nvPr/>
        </p:nvPicPr>
        <p:blipFill rotWithShape="1">
          <a:blip r:embed="rId2">
            <a:alphaModFix/>
          </a:blip>
          <a:srcRect b="0" l="0" r="0" t="0"/>
          <a:stretch/>
        </p:blipFill>
        <p:spPr>
          <a:xfrm>
            <a:off x="1" y="1"/>
            <a:ext cx="1719071" cy="1196627"/>
          </a:xfrm>
          <a:prstGeom prst="rect">
            <a:avLst/>
          </a:prstGeom>
          <a:noFill/>
          <a:ln>
            <a:noFill/>
          </a:ln>
        </p:spPr>
      </p:pic>
      <p:sp>
        <p:nvSpPr>
          <p:cNvPr id="2197" name="Google Shape;2197;p245"/>
          <p:cNvSpPr/>
          <p:nvPr>
            <p:ph idx="2" type="pic"/>
          </p:nvPr>
        </p:nvSpPr>
        <p:spPr>
          <a:xfrm>
            <a:off x="4814890" y="2035941"/>
            <a:ext cx="4329000" cy="31074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198" name="Google Shape;2198;p245"/>
          <p:cNvSpPr txBox="1"/>
          <p:nvPr>
            <p:ph type="title"/>
          </p:nvPr>
        </p:nvSpPr>
        <p:spPr>
          <a:xfrm>
            <a:off x="476250" y="137160"/>
            <a:ext cx="8037600" cy="868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99" name="Google Shape;2199;p24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200" name="Google Shape;2200;p245"/>
          <p:cNvSpPr txBox="1"/>
          <p:nvPr>
            <p:ph idx="1" type="body"/>
          </p:nvPr>
        </p:nvSpPr>
        <p:spPr>
          <a:xfrm>
            <a:off x="476250" y="1779903"/>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1" sz="20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01" name="Google Shape;2201;p245"/>
          <p:cNvSpPr txBox="1"/>
          <p:nvPr>
            <p:ph idx="3" type="body"/>
          </p:nvPr>
        </p:nvSpPr>
        <p:spPr>
          <a:xfrm>
            <a:off x="476250" y="2191063"/>
            <a:ext cx="1828800" cy="822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02" name="Google Shape;2202;p245"/>
          <p:cNvSpPr txBox="1"/>
          <p:nvPr>
            <p:ph idx="4" type="body"/>
          </p:nvPr>
        </p:nvSpPr>
        <p:spPr>
          <a:xfrm>
            <a:off x="2743200" y="1779903"/>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1" sz="20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03" name="Google Shape;2203;p245"/>
          <p:cNvSpPr txBox="1"/>
          <p:nvPr>
            <p:ph idx="5" type="body"/>
          </p:nvPr>
        </p:nvSpPr>
        <p:spPr>
          <a:xfrm>
            <a:off x="2743200" y="2191063"/>
            <a:ext cx="1828800" cy="822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04" name="Google Shape;2204;p245"/>
          <p:cNvSpPr txBox="1"/>
          <p:nvPr>
            <p:ph idx="6" type="body"/>
          </p:nvPr>
        </p:nvSpPr>
        <p:spPr>
          <a:xfrm>
            <a:off x="476250" y="3121090"/>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1" sz="20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05" name="Google Shape;2205;p245"/>
          <p:cNvSpPr txBox="1"/>
          <p:nvPr>
            <p:ph idx="7" type="body"/>
          </p:nvPr>
        </p:nvSpPr>
        <p:spPr>
          <a:xfrm>
            <a:off x="476250" y="3532250"/>
            <a:ext cx="1828800" cy="822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06" name="Google Shape;2206;p245"/>
          <p:cNvSpPr txBox="1"/>
          <p:nvPr>
            <p:ph idx="8" type="body"/>
          </p:nvPr>
        </p:nvSpPr>
        <p:spPr>
          <a:xfrm>
            <a:off x="2743200" y="3121090"/>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1" sz="20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07" name="Google Shape;2207;p245"/>
          <p:cNvSpPr txBox="1"/>
          <p:nvPr>
            <p:ph idx="9" type="body"/>
          </p:nvPr>
        </p:nvSpPr>
        <p:spPr>
          <a:xfrm>
            <a:off x="2743200" y="3532250"/>
            <a:ext cx="1828800" cy="822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8A">
  <p:cSld name="Photo-8A">
    <p:spTree>
      <p:nvGrpSpPr>
        <p:cNvPr id="2208" name="Shape 2208"/>
        <p:cNvGrpSpPr/>
        <p:nvPr/>
      </p:nvGrpSpPr>
      <p:grpSpPr>
        <a:xfrm>
          <a:off x="0" y="0"/>
          <a:ext cx="0" cy="0"/>
          <a:chOff x="0" y="0"/>
          <a:chExt cx="0" cy="0"/>
        </a:xfrm>
      </p:grpSpPr>
      <p:pic>
        <p:nvPicPr>
          <p:cNvPr descr="A close up of a logo&#10;&#10;Description automatically generated" id="2209" name="Google Shape;2209;p246"/>
          <p:cNvPicPr preferRelativeResize="0"/>
          <p:nvPr/>
        </p:nvPicPr>
        <p:blipFill rotWithShape="1">
          <a:blip r:embed="rId2">
            <a:alphaModFix/>
          </a:blip>
          <a:srcRect b="0" l="0" r="0" t="0"/>
          <a:stretch/>
        </p:blipFill>
        <p:spPr>
          <a:xfrm>
            <a:off x="1" y="1"/>
            <a:ext cx="1719071" cy="1196627"/>
          </a:xfrm>
          <a:prstGeom prst="rect">
            <a:avLst/>
          </a:prstGeom>
          <a:noFill/>
          <a:ln>
            <a:noFill/>
          </a:ln>
        </p:spPr>
      </p:pic>
      <p:sp>
        <p:nvSpPr>
          <p:cNvPr id="2210" name="Google Shape;2210;p246"/>
          <p:cNvSpPr/>
          <p:nvPr>
            <p:ph idx="2" type="pic"/>
          </p:nvPr>
        </p:nvSpPr>
        <p:spPr>
          <a:xfrm>
            <a:off x="4814890" y="2035941"/>
            <a:ext cx="4329000" cy="31074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11" name="Google Shape;2211;p246"/>
          <p:cNvSpPr txBox="1"/>
          <p:nvPr>
            <p:ph type="title"/>
          </p:nvPr>
        </p:nvSpPr>
        <p:spPr>
          <a:xfrm>
            <a:off x="476250" y="137160"/>
            <a:ext cx="8037600" cy="868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12" name="Google Shape;2212;p24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213" name="Google Shape;2213;p246"/>
          <p:cNvSpPr txBox="1"/>
          <p:nvPr>
            <p:ph idx="1" type="body"/>
          </p:nvPr>
        </p:nvSpPr>
        <p:spPr>
          <a:xfrm>
            <a:off x="1023939" y="1793637"/>
            <a:ext cx="35481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14" name="Google Shape;2214;p246"/>
          <p:cNvSpPr txBox="1"/>
          <p:nvPr>
            <p:ph idx="3" type="body"/>
          </p:nvPr>
        </p:nvSpPr>
        <p:spPr>
          <a:xfrm>
            <a:off x="1023939" y="2704178"/>
            <a:ext cx="35481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15" name="Google Shape;2215;p246"/>
          <p:cNvSpPr txBox="1"/>
          <p:nvPr>
            <p:ph idx="4" type="body"/>
          </p:nvPr>
        </p:nvSpPr>
        <p:spPr>
          <a:xfrm>
            <a:off x="1023939" y="3614718"/>
            <a:ext cx="35481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dk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9A">
  <p:cSld name="Photo-9A">
    <p:spTree>
      <p:nvGrpSpPr>
        <p:cNvPr id="2216" name="Shape 2216"/>
        <p:cNvGrpSpPr/>
        <p:nvPr/>
      </p:nvGrpSpPr>
      <p:grpSpPr>
        <a:xfrm>
          <a:off x="0" y="0"/>
          <a:ext cx="0" cy="0"/>
          <a:chOff x="0" y="0"/>
          <a:chExt cx="0" cy="0"/>
        </a:xfrm>
      </p:grpSpPr>
      <p:pic>
        <p:nvPicPr>
          <p:cNvPr descr="A close up of a logo&#10;&#10;Description automatically generated" id="2217" name="Google Shape;2217;p247"/>
          <p:cNvPicPr preferRelativeResize="0"/>
          <p:nvPr/>
        </p:nvPicPr>
        <p:blipFill rotWithShape="1">
          <a:blip r:embed="rId2">
            <a:alphaModFix/>
          </a:blip>
          <a:srcRect b="0" l="0" r="0" t="0"/>
          <a:stretch/>
        </p:blipFill>
        <p:spPr>
          <a:xfrm>
            <a:off x="1" y="1"/>
            <a:ext cx="1719071" cy="1196627"/>
          </a:xfrm>
          <a:prstGeom prst="rect">
            <a:avLst/>
          </a:prstGeom>
          <a:noFill/>
          <a:ln>
            <a:noFill/>
          </a:ln>
        </p:spPr>
      </p:pic>
      <p:sp>
        <p:nvSpPr>
          <p:cNvPr id="2218" name="Google Shape;2218;p247"/>
          <p:cNvSpPr/>
          <p:nvPr>
            <p:ph idx="2" type="pic"/>
          </p:nvPr>
        </p:nvSpPr>
        <p:spPr>
          <a:xfrm>
            <a:off x="0" y="2035940"/>
            <a:ext cx="4329000" cy="31074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19" name="Google Shape;2219;p247"/>
          <p:cNvSpPr txBox="1"/>
          <p:nvPr>
            <p:ph type="title"/>
          </p:nvPr>
        </p:nvSpPr>
        <p:spPr>
          <a:xfrm>
            <a:off x="476252" y="137160"/>
            <a:ext cx="8037600" cy="868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20" name="Google Shape;2220;p247"/>
          <p:cNvSpPr txBox="1"/>
          <p:nvPr>
            <p:ph idx="1" type="body"/>
          </p:nvPr>
        </p:nvSpPr>
        <p:spPr>
          <a:xfrm>
            <a:off x="4714876" y="1785937"/>
            <a:ext cx="3798900" cy="2857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0A">
  <p:cSld name="Photo-10A">
    <p:spTree>
      <p:nvGrpSpPr>
        <p:cNvPr id="2221" name="Shape 2221"/>
        <p:cNvGrpSpPr/>
        <p:nvPr/>
      </p:nvGrpSpPr>
      <p:grpSpPr>
        <a:xfrm>
          <a:off x="0" y="0"/>
          <a:ext cx="0" cy="0"/>
          <a:chOff x="0" y="0"/>
          <a:chExt cx="0" cy="0"/>
        </a:xfrm>
      </p:grpSpPr>
      <p:pic>
        <p:nvPicPr>
          <p:cNvPr descr="A close up of a logo&#10;&#10;Description automatically generated" id="2222" name="Google Shape;2222;p248"/>
          <p:cNvPicPr preferRelativeResize="0"/>
          <p:nvPr/>
        </p:nvPicPr>
        <p:blipFill rotWithShape="1">
          <a:blip r:embed="rId2">
            <a:alphaModFix/>
          </a:blip>
          <a:srcRect b="0" l="0" r="0" t="0"/>
          <a:stretch/>
        </p:blipFill>
        <p:spPr>
          <a:xfrm>
            <a:off x="0" y="47625"/>
            <a:ext cx="9143996" cy="5095876"/>
          </a:xfrm>
          <a:prstGeom prst="rect">
            <a:avLst/>
          </a:prstGeom>
          <a:noFill/>
          <a:ln>
            <a:noFill/>
          </a:ln>
        </p:spPr>
      </p:pic>
      <p:sp>
        <p:nvSpPr>
          <p:cNvPr id="2223" name="Google Shape;2223;p248"/>
          <p:cNvSpPr/>
          <p:nvPr>
            <p:ph idx="2" type="pic"/>
          </p:nvPr>
        </p:nvSpPr>
        <p:spPr>
          <a:xfrm>
            <a:off x="628651" y="500063"/>
            <a:ext cx="2724300" cy="27243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24" name="Google Shape;2224;p248"/>
          <p:cNvSpPr txBox="1"/>
          <p:nvPr>
            <p:ph type="title"/>
          </p:nvPr>
        </p:nvSpPr>
        <p:spPr>
          <a:xfrm>
            <a:off x="4033837" y="500063"/>
            <a:ext cx="40863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25" name="Google Shape;2225;p248"/>
          <p:cNvSpPr txBox="1"/>
          <p:nvPr>
            <p:ph idx="1" type="body"/>
          </p:nvPr>
        </p:nvSpPr>
        <p:spPr>
          <a:xfrm>
            <a:off x="4033837" y="2076099"/>
            <a:ext cx="4086300" cy="25674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26" name="Google Shape;2226;p248"/>
          <p:cNvSpPr/>
          <p:nvPr/>
        </p:nvSpPr>
        <p:spPr>
          <a:xfrm rot="-5400000">
            <a:off x="8294672" y="16"/>
            <a:ext cx="849312" cy="849312"/>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2227" name="Google Shape;2227;p24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1A">
  <p:cSld name="Photo-11A">
    <p:spTree>
      <p:nvGrpSpPr>
        <p:cNvPr id="2228" name="Shape 2228"/>
        <p:cNvGrpSpPr/>
        <p:nvPr/>
      </p:nvGrpSpPr>
      <p:grpSpPr>
        <a:xfrm>
          <a:off x="0" y="0"/>
          <a:ext cx="0" cy="0"/>
          <a:chOff x="0" y="0"/>
          <a:chExt cx="0" cy="0"/>
        </a:xfrm>
      </p:grpSpPr>
      <p:sp>
        <p:nvSpPr>
          <p:cNvPr id="2229" name="Google Shape;2229;p249"/>
          <p:cNvSpPr/>
          <p:nvPr/>
        </p:nvSpPr>
        <p:spPr>
          <a:xfrm>
            <a:off x="476251" y="13716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230" name="Google Shape;2230;p249"/>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31" name="Google Shape;2231;p24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232" name="Google Shape;2232;p249"/>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2233" name="Google Shape;2233;p249"/>
          <p:cNvSpPr txBox="1"/>
          <p:nvPr>
            <p:ph idx="1" type="body"/>
          </p:nvPr>
        </p:nvSpPr>
        <p:spPr>
          <a:xfrm>
            <a:off x="638817" y="1547813"/>
            <a:ext cx="7876500" cy="86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34" name="Google Shape;2234;p249"/>
          <p:cNvSpPr txBox="1"/>
          <p:nvPr>
            <p:ph idx="2" type="body"/>
          </p:nvPr>
        </p:nvSpPr>
        <p:spPr>
          <a:xfrm>
            <a:off x="638818" y="4119564"/>
            <a:ext cx="2438400" cy="274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35" name="Google Shape;2235;p249"/>
          <p:cNvSpPr txBox="1"/>
          <p:nvPr>
            <p:ph idx="3" type="body"/>
          </p:nvPr>
        </p:nvSpPr>
        <p:spPr>
          <a:xfrm>
            <a:off x="3357885" y="4119564"/>
            <a:ext cx="2438400" cy="274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36" name="Google Shape;2236;p249"/>
          <p:cNvSpPr txBox="1"/>
          <p:nvPr>
            <p:ph idx="4" type="body"/>
          </p:nvPr>
        </p:nvSpPr>
        <p:spPr>
          <a:xfrm>
            <a:off x="6076951" y="4119564"/>
            <a:ext cx="2438400" cy="274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37" name="Google Shape;2237;p249"/>
          <p:cNvSpPr/>
          <p:nvPr>
            <p:ph idx="5" type="pic"/>
          </p:nvPr>
        </p:nvSpPr>
        <p:spPr>
          <a:xfrm>
            <a:off x="638174" y="2610688"/>
            <a:ext cx="2441400" cy="1452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38" name="Google Shape;2238;p249"/>
          <p:cNvSpPr/>
          <p:nvPr>
            <p:ph idx="6" type="pic"/>
          </p:nvPr>
        </p:nvSpPr>
        <p:spPr>
          <a:xfrm>
            <a:off x="3356039" y="2610688"/>
            <a:ext cx="2441400" cy="1452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39" name="Google Shape;2239;p249"/>
          <p:cNvSpPr/>
          <p:nvPr>
            <p:ph idx="7" type="pic"/>
          </p:nvPr>
        </p:nvSpPr>
        <p:spPr>
          <a:xfrm>
            <a:off x="6073903" y="2610688"/>
            <a:ext cx="2441400" cy="1452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2A">
  <p:cSld name="Photo-12A">
    <p:spTree>
      <p:nvGrpSpPr>
        <p:cNvPr id="2240" name="Shape 2240"/>
        <p:cNvGrpSpPr/>
        <p:nvPr/>
      </p:nvGrpSpPr>
      <p:grpSpPr>
        <a:xfrm>
          <a:off x="0" y="0"/>
          <a:ext cx="0" cy="0"/>
          <a:chOff x="0" y="0"/>
          <a:chExt cx="0" cy="0"/>
        </a:xfrm>
      </p:grpSpPr>
      <p:sp>
        <p:nvSpPr>
          <p:cNvPr id="2241" name="Google Shape;2241;p250"/>
          <p:cNvSpPr/>
          <p:nvPr/>
        </p:nvSpPr>
        <p:spPr>
          <a:xfrm>
            <a:off x="476251" y="13716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242" name="Google Shape;2242;p250"/>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43" name="Google Shape;2243;p25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244" name="Google Shape;2244;p250"/>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2245" name="Google Shape;2245;p250"/>
          <p:cNvSpPr txBox="1"/>
          <p:nvPr>
            <p:ph idx="1" type="body"/>
          </p:nvPr>
        </p:nvSpPr>
        <p:spPr>
          <a:xfrm>
            <a:off x="638817" y="1547813"/>
            <a:ext cx="7876500" cy="86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46" name="Google Shape;2246;p250"/>
          <p:cNvSpPr txBox="1"/>
          <p:nvPr>
            <p:ph idx="2" type="body"/>
          </p:nvPr>
        </p:nvSpPr>
        <p:spPr>
          <a:xfrm>
            <a:off x="638818" y="4218613"/>
            <a:ext cx="1645800" cy="4116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47" name="Google Shape;2247;p250"/>
          <p:cNvSpPr/>
          <p:nvPr>
            <p:ph idx="3" type="pic"/>
          </p:nvPr>
        </p:nvSpPr>
        <p:spPr>
          <a:xfrm>
            <a:off x="638174" y="2610688"/>
            <a:ext cx="1645800" cy="1550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48" name="Google Shape;2248;p250"/>
          <p:cNvSpPr/>
          <p:nvPr>
            <p:ph idx="4" type="pic"/>
          </p:nvPr>
        </p:nvSpPr>
        <p:spPr>
          <a:xfrm>
            <a:off x="2715259" y="2610688"/>
            <a:ext cx="1645800" cy="1554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49" name="Google Shape;2249;p250"/>
          <p:cNvSpPr/>
          <p:nvPr>
            <p:ph idx="5" type="pic"/>
          </p:nvPr>
        </p:nvSpPr>
        <p:spPr>
          <a:xfrm>
            <a:off x="4792344" y="2610688"/>
            <a:ext cx="1645800" cy="1554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50" name="Google Shape;2250;p250"/>
          <p:cNvSpPr/>
          <p:nvPr>
            <p:ph idx="6" type="pic"/>
          </p:nvPr>
        </p:nvSpPr>
        <p:spPr>
          <a:xfrm>
            <a:off x="6869429" y="2610688"/>
            <a:ext cx="1645800" cy="1554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51" name="Google Shape;2251;p250"/>
          <p:cNvSpPr txBox="1"/>
          <p:nvPr>
            <p:ph idx="7" type="body"/>
          </p:nvPr>
        </p:nvSpPr>
        <p:spPr>
          <a:xfrm>
            <a:off x="2715688" y="4218613"/>
            <a:ext cx="1645800" cy="4116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52" name="Google Shape;2252;p250"/>
          <p:cNvSpPr txBox="1"/>
          <p:nvPr>
            <p:ph idx="8" type="body"/>
          </p:nvPr>
        </p:nvSpPr>
        <p:spPr>
          <a:xfrm>
            <a:off x="4792558" y="4218613"/>
            <a:ext cx="1645800" cy="4116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53" name="Google Shape;2253;p250"/>
          <p:cNvSpPr txBox="1"/>
          <p:nvPr>
            <p:ph idx="9" type="body"/>
          </p:nvPr>
        </p:nvSpPr>
        <p:spPr>
          <a:xfrm>
            <a:off x="6869429" y="4218613"/>
            <a:ext cx="1645800" cy="4116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mo Intro">
  <p:cSld name="Demo Intro">
    <p:bg>
      <p:bgPr>
        <a:solidFill>
          <a:schemeClr val="dk2"/>
        </a:solidFill>
      </p:bgPr>
    </p:bg>
    <p:spTree>
      <p:nvGrpSpPr>
        <p:cNvPr id="2254" name="Shape 2254"/>
        <p:cNvGrpSpPr/>
        <p:nvPr/>
      </p:nvGrpSpPr>
      <p:grpSpPr>
        <a:xfrm>
          <a:off x="0" y="0"/>
          <a:ext cx="0" cy="0"/>
          <a:chOff x="0" y="0"/>
          <a:chExt cx="0" cy="0"/>
        </a:xfrm>
      </p:grpSpPr>
      <p:sp>
        <p:nvSpPr>
          <p:cNvPr id="2255" name="Google Shape;2255;p251"/>
          <p:cNvSpPr txBox="1"/>
          <p:nvPr>
            <p:ph idx="1" type="body"/>
          </p:nvPr>
        </p:nvSpPr>
        <p:spPr>
          <a:xfrm>
            <a:off x="769586" y="3304051"/>
            <a:ext cx="7633500" cy="7080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2800"/>
              <a:buNone/>
              <a:defRPr sz="28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56" name="Google Shape;2256;p25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grpSp>
        <p:nvGrpSpPr>
          <p:cNvPr id="2257" name="Google Shape;2257;p251"/>
          <p:cNvGrpSpPr/>
          <p:nvPr/>
        </p:nvGrpSpPr>
        <p:grpSpPr>
          <a:xfrm>
            <a:off x="2567478" y="1435850"/>
            <a:ext cx="4037743" cy="1705509"/>
            <a:chOff x="2567477" y="1435848"/>
            <a:chExt cx="4037743" cy="1705509"/>
          </a:xfrm>
        </p:grpSpPr>
        <p:sp>
          <p:nvSpPr>
            <p:cNvPr id="2258" name="Google Shape;2258;p251"/>
            <p:cNvSpPr/>
            <p:nvPr/>
          </p:nvSpPr>
          <p:spPr>
            <a:xfrm rot="10800000">
              <a:off x="2567477" y="1435848"/>
              <a:ext cx="4037743" cy="1705509"/>
            </a:xfrm>
            <a:custGeom>
              <a:rect b="b" l="l" r="r" t="t"/>
              <a:pathLst>
                <a:path extrusionOk="0" h="1705509" w="4037743">
                  <a:moveTo>
                    <a:pt x="4001409" y="1705509"/>
                  </a:moveTo>
                  <a:lnTo>
                    <a:pt x="36334" y="1705509"/>
                  </a:lnTo>
                  <a:cubicBezTo>
                    <a:pt x="16267" y="1705509"/>
                    <a:pt x="0" y="1689242"/>
                    <a:pt x="0" y="1669175"/>
                  </a:cubicBezTo>
                  <a:lnTo>
                    <a:pt x="0" y="303461"/>
                  </a:lnTo>
                  <a:cubicBezTo>
                    <a:pt x="0" y="283394"/>
                    <a:pt x="16267" y="267127"/>
                    <a:pt x="36334" y="267127"/>
                  </a:cubicBezTo>
                  <a:lnTo>
                    <a:pt x="1863939" y="267127"/>
                  </a:lnTo>
                  <a:lnTo>
                    <a:pt x="2018873" y="0"/>
                  </a:lnTo>
                  <a:lnTo>
                    <a:pt x="2173806" y="267127"/>
                  </a:lnTo>
                  <a:lnTo>
                    <a:pt x="4001409" y="267127"/>
                  </a:lnTo>
                  <a:cubicBezTo>
                    <a:pt x="4021476" y="267127"/>
                    <a:pt x="4037743" y="283394"/>
                    <a:pt x="4037743" y="303461"/>
                  </a:cubicBezTo>
                  <a:lnTo>
                    <a:pt x="4037743" y="1669175"/>
                  </a:lnTo>
                  <a:cubicBezTo>
                    <a:pt x="4037743" y="1689242"/>
                    <a:pt x="4021476" y="1705509"/>
                    <a:pt x="4001409" y="1705509"/>
                  </a:cubicBezTo>
                  <a:close/>
                </a:path>
              </a:pathLst>
            </a:custGeom>
            <a:solidFill>
              <a:schemeClr val="accent5"/>
            </a:solidFill>
            <a:ln cap="flat" cmpd="sng" w="793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2400">
                <a:solidFill>
                  <a:schemeClr val="lt1"/>
                </a:solidFill>
                <a:latin typeface="Arial"/>
                <a:ea typeface="Arial"/>
                <a:cs typeface="Arial"/>
                <a:sym typeface="Arial"/>
              </a:endParaRPr>
            </a:p>
          </p:txBody>
        </p:sp>
        <p:sp>
          <p:nvSpPr>
            <p:cNvPr id="2259" name="Google Shape;2259;p251"/>
            <p:cNvSpPr/>
            <p:nvPr/>
          </p:nvSpPr>
          <p:spPr>
            <a:xfrm>
              <a:off x="4133194" y="1749141"/>
              <a:ext cx="2270700" cy="831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800"/>
                <a:buFont typeface="Arial"/>
                <a:buNone/>
              </a:pPr>
              <a:r>
                <a:rPr b="0" i="0" lang="en" sz="4800" u="none" cap="none" strike="noStrike">
                  <a:solidFill>
                    <a:schemeClr val="lt1"/>
                  </a:solidFill>
                  <a:latin typeface="Arial"/>
                  <a:ea typeface="Arial"/>
                  <a:cs typeface="Arial"/>
                  <a:sym typeface="Arial"/>
                </a:rPr>
                <a:t>DEMO</a:t>
              </a:r>
              <a:endParaRPr/>
            </a:p>
          </p:txBody>
        </p:sp>
        <p:sp>
          <p:nvSpPr>
            <p:cNvPr id="2260" name="Google Shape;2260;p251"/>
            <p:cNvSpPr/>
            <p:nvPr/>
          </p:nvSpPr>
          <p:spPr>
            <a:xfrm>
              <a:off x="2608933" y="1477847"/>
              <a:ext cx="1370504" cy="1370720"/>
            </a:xfrm>
            <a:custGeom>
              <a:rect b="b" l="l" r="r" t="t"/>
              <a:pathLst>
                <a:path extrusionOk="0" h="1357149" w="1356935">
                  <a:moveTo>
                    <a:pt x="0" y="0"/>
                  </a:moveTo>
                  <a:lnTo>
                    <a:pt x="1355558" y="0"/>
                  </a:lnTo>
                  <a:lnTo>
                    <a:pt x="1356935" y="588222"/>
                  </a:lnTo>
                  <a:lnTo>
                    <a:pt x="1284968" y="677891"/>
                  </a:lnTo>
                  <a:lnTo>
                    <a:pt x="1356935" y="763713"/>
                  </a:lnTo>
                  <a:lnTo>
                    <a:pt x="1355558" y="1357149"/>
                  </a:lnTo>
                  <a:lnTo>
                    <a:pt x="0" y="1357149"/>
                  </a:lnTo>
                  <a:lnTo>
                    <a:pt x="0" y="0"/>
                  </a:lnTo>
                  <a:close/>
                </a:path>
              </a:pathLst>
            </a:custGeom>
            <a:solidFill>
              <a:schemeClr val="dk2"/>
            </a:solidFill>
            <a:ln>
              <a:noFill/>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2400">
                <a:solidFill>
                  <a:schemeClr val="lt1"/>
                </a:solidFill>
                <a:latin typeface="Arial"/>
                <a:ea typeface="Arial"/>
                <a:cs typeface="Arial"/>
                <a:sym typeface="Arial"/>
              </a:endParaRPr>
            </a:p>
          </p:txBody>
        </p:sp>
        <p:sp>
          <p:nvSpPr>
            <p:cNvPr id="2261" name="Google Shape;2261;p251"/>
            <p:cNvSpPr/>
            <p:nvPr/>
          </p:nvSpPr>
          <p:spPr>
            <a:xfrm rot="5400000">
              <a:off x="3215084" y="2120449"/>
              <a:ext cx="1421311" cy="77506"/>
            </a:xfrm>
            <a:custGeom>
              <a:rect b="b" l="l" r="r" t="t"/>
              <a:pathLst>
                <a:path extrusionOk="0" h="368" w="6135">
                  <a:moveTo>
                    <a:pt x="0" y="0"/>
                  </a:moveTo>
                  <a:lnTo>
                    <a:pt x="2726" y="0"/>
                  </a:lnTo>
                  <a:lnTo>
                    <a:pt x="3090" y="368"/>
                  </a:lnTo>
                  <a:lnTo>
                    <a:pt x="3440" y="0"/>
                  </a:lnTo>
                  <a:lnTo>
                    <a:pt x="6135" y="0"/>
                  </a:lnTo>
                </a:path>
              </a:pathLst>
            </a:custGeom>
            <a:noFill/>
            <a:ln cap="rnd" cmpd="sng" w="38100">
              <a:solidFill>
                <a:schemeClr val="accent3"/>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350">
                <a:solidFill>
                  <a:srgbClr val="666666"/>
                </a:solidFill>
                <a:latin typeface="Arial"/>
                <a:ea typeface="Arial"/>
                <a:cs typeface="Arial"/>
                <a:sym typeface="Arial"/>
              </a:endParaRPr>
            </a:p>
          </p:txBody>
        </p:sp>
        <p:sp>
          <p:nvSpPr>
            <p:cNvPr id="2262" name="Google Shape;2262;p251"/>
            <p:cNvSpPr/>
            <p:nvPr/>
          </p:nvSpPr>
          <p:spPr>
            <a:xfrm>
              <a:off x="2988945" y="1860769"/>
              <a:ext cx="596927" cy="596861"/>
            </a:xfrm>
            <a:custGeom>
              <a:rect b="b" l="l" r="r" t="t"/>
              <a:pathLst>
                <a:path extrusionOk="0" h="21057" w="20954">
                  <a:moveTo>
                    <a:pt x="17610" y="7168"/>
                  </a:moveTo>
                  <a:cubicBezTo>
                    <a:pt x="16256" y="7168"/>
                    <a:pt x="15158" y="6064"/>
                    <a:pt x="15158" y="4703"/>
                  </a:cubicBezTo>
                  <a:cubicBezTo>
                    <a:pt x="15158" y="3343"/>
                    <a:pt x="16256" y="2239"/>
                    <a:pt x="17610" y="2239"/>
                  </a:cubicBezTo>
                  <a:cubicBezTo>
                    <a:pt x="18964" y="2239"/>
                    <a:pt x="20062" y="3343"/>
                    <a:pt x="20062" y="4703"/>
                  </a:cubicBezTo>
                  <a:cubicBezTo>
                    <a:pt x="20062" y="6064"/>
                    <a:pt x="18964" y="7168"/>
                    <a:pt x="17610" y="7168"/>
                  </a:cubicBezTo>
                  <a:close/>
                  <a:moveTo>
                    <a:pt x="10700" y="6262"/>
                  </a:moveTo>
                  <a:lnTo>
                    <a:pt x="10700" y="3807"/>
                  </a:lnTo>
                  <a:cubicBezTo>
                    <a:pt x="10700" y="2941"/>
                    <a:pt x="10001" y="2239"/>
                    <a:pt x="9139" y="2239"/>
                  </a:cubicBezTo>
                  <a:cubicBezTo>
                    <a:pt x="8278" y="2239"/>
                    <a:pt x="7579" y="2941"/>
                    <a:pt x="7579" y="3807"/>
                  </a:cubicBezTo>
                  <a:lnTo>
                    <a:pt x="7579" y="6262"/>
                  </a:lnTo>
                  <a:cubicBezTo>
                    <a:pt x="7225" y="6034"/>
                    <a:pt x="6924" y="5732"/>
                    <a:pt x="6698" y="5376"/>
                  </a:cubicBezTo>
                  <a:cubicBezTo>
                    <a:pt x="5836" y="4021"/>
                    <a:pt x="6230" y="2220"/>
                    <a:pt x="7579" y="1354"/>
                  </a:cubicBezTo>
                  <a:cubicBezTo>
                    <a:pt x="8928" y="488"/>
                    <a:pt x="10720" y="884"/>
                    <a:pt x="11581" y="2240"/>
                  </a:cubicBezTo>
                  <a:cubicBezTo>
                    <a:pt x="12443" y="3595"/>
                    <a:pt x="12049" y="5396"/>
                    <a:pt x="10700" y="6262"/>
                  </a:cubicBezTo>
                  <a:close/>
                  <a:moveTo>
                    <a:pt x="11083" y="8128"/>
                  </a:moveTo>
                  <a:cubicBezTo>
                    <a:pt x="11390" y="7981"/>
                    <a:pt x="11758" y="8090"/>
                    <a:pt x="11937" y="8381"/>
                  </a:cubicBezTo>
                  <a:lnTo>
                    <a:pt x="12037" y="8542"/>
                  </a:lnTo>
                  <a:lnTo>
                    <a:pt x="12037" y="9856"/>
                  </a:lnTo>
                  <a:cubicBezTo>
                    <a:pt x="12037" y="10453"/>
                    <a:pt x="12929" y="10453"/>
                    <a:pt x="12929" y="9856"/>
                  </a:cubicBezTo>
                  <a:lnTo>
                    <a:pt x="12929" y="8837"/>
                  </a:lnTo>
                  <a:lnTo>
                    <a:pt x="13211" y="8635"/>
                  </a:lnTo>
                  <a:cubicBezTo>
                    <a:pt x="13315" y="8561"/>
                    <a:pt x="13439" y="8518"/>
                    <a:pt x="13567" y="8512"/>
                  </a:cubicBezTo>
                  <a:cubicBezTo>
                    <a:pt x="13936" y="8495"/>
                    <a:pt x="14249" y="8782"/>
                    <a:pt x="14266" y="9153"/>
                  </a:cubicBezTo>
                  <a:lnTo>
                    <a:pt x="14274" y="9318"/>
                  </a:lnTo>
                  <a:cubicBezTo>
                    <a:pt x="14269" y="9347"/>
                    <a:pt x="14266" y="9377"/>
                    <a:pt x="14266" y="9408"/>
                  </a:cubicBezTo>
                  <a:lnTo>
                    <a:pt x="14266" y="10752"/>
                  </a:lnTo>
                  <a:cubicBezTo>
                    <a:pt x="14266" y="11349"/>
                    <a:pt x="15158" y="11349"/>
                    <a:pt x="15158" y="10752"/>
                  </a:cubicBezTo>
                  <a:lnTo>
                    <a:pt x="15158" y="10105"/>
                  </a:lnTo>
                  <a:lnTo>
                    <a:pt x="15542" y="9920"/>
                  </a:lnTo>
                  <a:cubicBezTo>
                    <a:pt x="15631" y="9878"/>
                    <a:pt x="15728" y="9856"/>
                    <a:pt x="15827" y="9856"/>
                  </a:cubicBezTo>
                  <a:cubicBezTo>
                    <a:pt x="16196" y="9856"/>
                    <a:pt x="16496" y="10157"/>
                    <a:pt x="16496" y="10528"/>
                  </a:cubicBezTo>
                  <a:lnTo>
                    <a:pt x="16492" y="15231"/>
                  </a:lnTo>
                  <a:cubicBezTo>
                    <a:pt x="16392" y="17964"/>
                    <a:pt x="14130" y="20161"/>
                    <a:pt x="11369" y="20161"/>
                  </a:cubicBezTo>
                  <a:cubicBezTo>
                    <a:pt x="9834" y="20163"/>
                    <a:pt x="8380" y="19472"/>
                    <a:pt x="7407" y="18280"/>
                  </a:cubicBezTo>
                  <a:cubicBezTo>
                    <a:pt x="6033" y="16208"/>
                    <a:pt x="5350" y="14765"/>
                    <a:pt x="5350" y="14112"/>
                  </a:cubicBezTo>
                  <a:cubicBezTo>
                    <a:pt x="5350" y="12649"/>
                    <a:pt x="6371" y="10769"/>
                    <a:pt x="7579" y="9672"/>
                  </a:cubicBezTo>
                  <a:lnTo>
                    <a:pt x="7579" y="12544"/>
                  </a:lnTo>
                  <a:cubicBezTo>
                    <a:pt x="7579" y="12792"/>
                    <a:pt x="7779" y="12992"/>
                    <a:pt x="8025" y="12992"/>
                  </a:cubicBezTo>
                  <a:cubicBezTo>
                    <a:pt x="8271" y="12992"/>
                    <a:pt x="8471" y="12792"/>
                    <a:pt x="8471" y="12544"/>
                  </a:cubicBezTo>
                  <a:lnTo>
                    <a:pt x="8471" y="3807"/>
                  </a:lnTo>
                  <a:cubicBezTo>
                    <a:pt x="8471" y="3436"/>
                    <a:pt x="8770" y="3135"/>
                    <a:pt x="9139" y="3135"/>
                  </a:cubicBezTo>
                  <a:cubicBezTo>
                    <a:pt x="9509" y="3135"/>
                    <a:pt x="9808" y="3436"/>
                    <a:pt x="9808" y="3807"/>
                  </a:cubicBezTo>
                  <a:lnTo>
                    <a:pt x="9808" y="9408"/>
                  </a:lnTo>
                  <a:cubicBezTo>
                    <a:pt x="9808" y="9655"/>
                    <a:pt x="10008" y="9856"/>
                    <a:pt x="10254" y="9856"/>
                  </a:cubicBezTo>
                  <a:cubicBezTo>
                    <a:pt x="10500" y="9856"/>
                    <a:pt x="10700" y="9655"/>
                    <a:pt x="10700" y="9408"/>
                  </a:cubicBezTo>
                  <a:lnTo>
                    <a:pt x="10700" y="8310"/>
                  </a:lnTo>
                  <a:cubicBezTo>
                    <a:pt x="10700" y="8310"/>
                    <a:pt x="11083" y="8128"/>
                    <a:pt x="11083" y="8128"/>
                  </a:cubicBezTo>
                  <a:close/>
                  <a:moveTo>
                    <a:pt x="2452" y="10752"/>
                  </a:moveTo>
                  <a:cubicBezTo>
                    <a:pt x="1590" y="10752"/>
                    <a:pt x="892" y="10050"/>
                    <a:pt x="892" y="9184"/>
                  </a:cubicBezTo>
                  <a:cubicBezTo>
                    <a:pt x="892" y="8318"/>
                    <a:pt x="1590" y="7616"/>
                    <a:pt x="2452" y="7616"/>
                  </a:cubicBezTo>
                  <a:cubicBezTo>
                    <a:pt x="3314" y="7616"/>
                    <a:pt x="4012" y="8318"/>
                    <a:pt x="4012" y="9184"/>
                  </a:cubicBezTo>
                  <a:cubicBezTo>
                    <a:pt x="4012" y="10050"/>
                    <a:pt x="3314" y="10752"/>
                    <a:pt x="2452" y="10752"/>
                  </a:cubicBezTo>
                  <a:close/>
                  <a:moveTo>
                    <a:pt x="18298" y="1413"/>
                  </a:moveTo>
                  <a:cubicBezTo>
                    <a:pt x="16491" y="1030"/>
                    <a:pt x="14718" y="2193"/>
                    <a:pt x="14338" y="4009"/>
                  </a:cubicBezTo>
                  <a:lnTo>
                    <a:pt x="12929" y="3832"/>
                  </a:lnTo>
                  <a:cubicBezTo>
                    <a:pt x="12933" y="3197"/>
                    <a:pt x="12779" y="2572"/>
                    <a:pt x="12481" y="2012"/>
                  </a:cubicBezTo>
                  <a:cubicBezTo>
                    <a:pt x="11493" y="158"/>
                    <a:pt x="9197" y="-541"/>
                    <a:pt x="7351" y="451"/>
                  </a:cubicBezTo>
                  <a:cubicBezTo>
                    <a:pt x="5506" y="1444"/>
                    <a:pt x="4811" y="3752"/>
                    <a:pt x="5799" y="5606"/>
                  </a:cubicBezTo>
                  <a:lnTo>
                    <a:pt x="3859" y="7165"/>
                  </a:lnTo>
                  <a:cubicBezTo>
                    <a:pt x="3029" y="6581"/>
                    <a:pt x="1925" y="6570"/>
                    <a:pt x="1084" y="7139"/>
                  </a:cubicBezTo>
                  <a:cubicBezTo>
                    <a:pt x="-40" y="7899"/>
                    <a:pt x="-338" y="9430"/>
                    <a:pt x="418" y="10559"/>
                  </a:cubicBezTo>
                  <a:cubicBezTo>
                    <a:pt x="1173" y="11688"/>
                    <a:pt x="2697" y="11988"/>
                    <a:pt x="3821" y="11228"/>
                  </a:cubicBezTo>
                  <a:cubicBezTo>
                    <a:pt x="4945" y="10469"/>
                    <a:pt x="5243" y="8938"/>
                    <a:pt x="4487" y="7808"/>
                  </a:cubicBezTo>
                  <a:lnTo>
                    <a:pt x="6311" y="6342"/>
                  </a:lnTo>
                  <a:cubicBezTo>
                    <a:pt x="6664" y="6739"/>
                    <a:pt x="7096" y="7059"/>
                    <a:pt x="7579" y="7279"/>
                  </a:cubicBezTo>
                  <a:lnTo>
                    <a:pt x="7579" y="7279"/>
                  </a:lnTo>
                  <a:lnTo>
                    <a:pt x="7579" y="8529"/>
                  </a:lnTo>
                  <a:cubicBezTo>
                    <a:pt x="5889" y="9697"/>
                    <a:pt x="4458" y="12185"/>
                    <a:pt x="4458" y="14112"/>
                  </a:cubicBezTo>
                  <a:cubicBezTo>
                    <a:pt x="4458" y="15033"/>
                    <a:pt x="5231" y="16613"/>
                    <a:pt x="6665" y="18776"/>
                  </a:cubicBezTo>
                  <a:lnTo>
                    <a:pt x="6719" y="18849"/>
                  </a:lnTo>
                  <a:cubicBezTo>
                    <a:pt x="7861" y="20249"/>
                    <a:pt x="9568" y="21059"/>
                    <a:pt x="11369" y="21057"/>
                  </a:cubicBezTo>
                  <a:cubicBezTo>
                    <a:pt x="14601" y="21057"/>
                    <a:pt x="17265" y="18486"/>
                    <a:pt x="17383" y="15265"/>
                  </a:cubicBezTo>
                  <a:lnTo>
                    <a:pt x="17387" y="10529"/>
                  </a:lnTo>
                  <a:cubicBezTo>
                    <a:pt x="17387" y="10296"/>
                    <a:pt x="17336" y="10065"/>
                    <a:pt x="17236" y="9855"/>
                  </a:cubicBezTo>
                  <a:cubicBezTo>
                    <a:pt x="16866" y="9072"/>
                    <a:pt x="15935" y="8740"/>
                    <a:pt x="15157" y="9112"/>
                  </a:cubicBezTo>
                  <a:cubicBezTo>
                    <a:pt x="15143" y="8811"/>
                    <a:pt x="15043" y="8520"/>
                    <a:pt x="14869" y="8274"/>
                  </a:cubicBezTo>
                  <a:cubicBezTo>
                    <a:pt x="14370" y="7569"/>
                    <a:pt x="13395" y="7404"/>
                    <a:pt x="12693" y="7906"/>
                  </a:cubicBezTo>
                  <a:cubicBezTo>
                    <a:pt x="12274" y="7229"/>
                    <a:pt x="11416" y="6977"/>
                    <a:pt x="10700" y="7319"/>
                  </a:cubicBezTo>
                  <a:lnTo>
                    <a:pt x="10700" y="7279"/>
                  </a:lnTo>
                  <a:cubicBezTo>
                    <a:pt x="11758" y="6797"/>
                    <a:pt x="12539" y="5855"/>
                    <a:pt x="12819" y="4721"/>
                  </a:cubicBezTo>
                  <a:lnTo>
                    <a:pt x="14272" y="4904"/>
                  </a:lnTo>
                  <a:cubicBezTo>
                    <a:pt x="14363" y="6414"/>
                    <a:pt x="15448" y="7678"/>
                    <a:pt x="16922" y="7989"/>
                  </a:cubicBezTo>
                  <a:cubicBezTo>
                    <a:pt x="18729" y="8371"/>
                    <a:pt x="20502" y="7209"/>
                    <a:pt x="20882" y="5393"/>
                  </a:cubicBezTo>
                  <a:cubicBezTo>
                    <a:pt x="21262" y="3577"/>
                    <a:pt x="20105" y="1795"/>
                    <a:pt x="18298" y="1413"/>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grpSp>
      <p:pic>
        <p:nvPicPr>
          <p:cNvPr id="2263" name="Google Shape;2263;p251"/>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mparison">
  <p:cSld name="Title and Comparison">
    <p:spTree>
      <p:nvGrpSpPr>
        <p:cNvPr id="220" name="Shape 220"/>
        <p:cNvGrpSpPr/>
        <p:nvPr/>
      </p:nvGrpSpPr>
      <p:grpSpPr>
        <a:xfrm>
          <a:off x="0" y="0"/>
          <a:ext cx="0" cy="0"/>
          <a:chOff x="0" y="0"/>
          <a:chExt cx="0" cy="0"/>
        </a:xfrm>
      </p:grpSpPr>
      <p:sp>
        <p:nvSpPr>
          <p:cNvPr id="221" name="Google Shape;221;p26"/>
          <p:cNvSpPr txBox="1"/>
          <p:nvPr>
            <p:ph idx="1" type="body"/>
          </p:nvPr>
        </p:nvSpPr>
        <p:spPr>
          <a:xfrm>
            <a:off x="476249" y="1166391"/>
            <a:ext cx="3952875" cy="476251"/>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2" name="Google Shape;222;p26"/>
          <p:cNvSpPr txBox="1"/>
          <p:nvPr>
            <p:ph idx="2" type="body"/>
          </p:nvPr>
        </p:nvSpPr>
        <p:spPr>
          <a:xfrm>
            <a:off x="4714876" y="1788607"/>
            <a:ext cx="3950209" cy="2854833"/>
          </a:xfrm>
          <a:prstGeom prst="rect">
            <a:avLst/>
          </a:prstGeom>
          <a:noFill/>
          <a:ln>
            <a:noFill/>
          </a:ln>
        </p:spPr>
        <p:txBody>
          <a:bodyPr anchorCtr="0" anchor="t" bIns="45700" lIns="91425" spcFirstLastPara="1" rIns="91425" wrap="square" tIns="45700">
            <a:noAutofit/>
          </a:bodyPr>
          <a:lstStyle>
            <a:lvl1pPr indent="-330200" lvl="0" marL="457200" algn="l">
              <a:lnSpc>
                <a:spcPct val="100000"/>
              </a:lnSpc>
              <a:spcBef>
                <a:spcPts val="600"/>
              </a:spcBef>
              <a:spcAft>
                <a:spcPts val="0"/>
              </a:spcAft>
              <a:buClr>
                <a:schemeClr val="accent6"/>
              </a:buClr>
              <a:buSzPts val="1600"/>
              <a:buChar char="•"/>
              <a:defRPr sz="1600">
                <a:solidFill>
                  <a:schemeClr val="dk1"/>
                </a:solidFill>
              </a:defRPr>
            </a:lvl1pPr>
            <a:lvl2pPr indent="-317500" lvl="1" marL="914400" algn="l">
              <a:lnSpc>
                <a:spcPct val="100000"/>
              </a:lnSpc>
              <a:spcBef>
                <a:spcPts val="600"/>
              </a:spcBef>
              <a:spcAft>
                <a:spcPts val="0"/>
              </a:spcAft>
              <a:buClr>
                <a:schemeClr val="accent6"/>
              </a:buClr>
              <a:buSzPts val="1400"/>
              <a:buChar char="‒"/>
              <a:defRPr sz="1400">
                <a:solidFill>
                  <a:schemeClr val="dk1"/>
                </a:solidFill>
              </a:defRPr>
            </a:lvl2pPr>
            <a:lvl3pPr indent="-304800" lvl="2" marL="1371600" algn="l">
              <a:lnSpc>
                <a:spcPct val="100000"/>
              </a:lnSpc>
              <a:spcBef>
                <a:spcPts val="600"/>
              </a:spcBef>
              <a:spcAft>
                <a:spcPts val="0"/>
              </a:spcAft>
              <a:buClr>
                <a:schemeClr val="accent6"/>
              </a:buClr>
              <a:buSzPts val="1200"/>
              <a:buChar char="•"/>
              <a:defRPr sz="1200">
                <a:solidFill>
                  <a:schemeClr val="dk1"/>
                </a:solidFill>
              </a:defRPr>
            </a:lvl3pPr>
            <a:lvl4pPr indent="-298450" lvl="3" marL="1828800" algn="l">
              <a:spcBef>
                <a:spcPts val="600"/>
              </a:spcBef>
              <a:spcAft>
                <a:spcPts val="0"/>
              </a:spcAft>
              <a:buClr>
                <a:schemeClr val="accent6"/>
              </a:buClr>
              <a:buSzPts val="1100"/>
              <a:buFont typeface="Courier New"/>
              <a:buChar char="o"/>
              <a:defRPr sz="1100">
                <a:solidFill>
                  <a:schemeClr val="dk1"/>
                </a:solidFill>
              </a:defRPr>
            </a:lvl4pPr>
            <a:lvl5pPr indent="-298450" lvl="4" marL="2286000" algn="l">
              <a:spcBef>
                <a:spcPts val="600"/>
              </a:spcBef>
              <a:spcAft>
                <a:spcPts val="0"/>
              </a:spcAft>
              <a:buClr>
                <a:schemeClr val="accent6"/>
              </a:buClr>
              <a:buSzPts val="1100"/>
              <a:buFont typeface="Merriweather Sans"/>
              <a:buChar char="◆"/>
              <a:defRPr sz="11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3" name="Google Shape;223;p26"/>
          <p:cNvSpPr txBox="1"/>
          <p:nvPr>
            <p:ph idx="3" type="body"/>
          </p:nvPr>
        </p:nvSpPr>
        <p:spPr>
          <a:xfrm>
            <a:off x="4714876" y="1158801"/>
            <a:ext cx="3952874" cy="483841"/>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4" name="Google Shape;224;p26"/>
          <p:cNvSpPr txBox="1"/>
          <p:nvPr>
            <p:ph idx="4" type="body"/>
          </p:nvPr>
        </p:nvSpPr>
        <p:spPr>
          <a:xfrm>
            <a:off x="476249" y="1788607"/>
            <a:ext cx="3952875" cy="2854831"/>
          </a:xfrm>
          <a:prstGeom prst="rect">
            <a:avLst/>
          </a:prstGeom>
          <a:noFill/>
          <a:ln>
            <a:noFill/>
          </a:ln>
        </p:spPr>
        <p:txBody>
          <a:bodyPr anchorCtr="0" anchor="t" bIns="45700" lIns="91425" spcFirstLastPara="1" rIns="91425" wrap="square" tIns="45700">
            <a:noAutofit/>
          </a:bodyPr>
          <a:lstStyle>
            <a:lvl1pPr indent="-330200" lvl="0" marL="457200" algn="l">
              <a:lnSpc>
                <a:spcPct val="100000"/>
              </a:lnSpc>
              <a:spcBef>
                <a:spcPts val="600"/>
              </a:spcBef>
              <a:spcAft>
                <a:spcPts val="0"/>
              </a:spcAft>
              <a:buClr>
                <a:schemeClr val="accent6"/>
              </a:buClr>
              <a:buSzPts val="1600"/>
              <a:buChar char="•"/>
              <a:defRPr sz="1600">
                <a:solidFill>
                  <a:schemeClr val="dk1"/>
                </a:solidFill>
              </a:defRPr>
            </a:lvl1pPr>
            <a:lvl2pPr indent="-317500" lvl="1" marL="914400" algn="l">
              <a:lnSpc>
                <a:spcPct val="100000"/>
              </a:lnSpc>
              <a:spcBef>
                <a:spcPts val="600"/>
              </a:spcBef>
              <a:spcAft>
                <a:spcPts val="0"/>
              </a:spcAft>
              <a:buClr>
                <a:schemeClr val="accent6"/>
              </a:buClr>
              <a:buSzPts val="1400"/>
              <a:buChar char="‒"/>
              <a:defRPr sz="1400">
                <a:solidFill>
                  <a:schemeClr val="dk1"/>
                </a:solidFill>
              </a:defRPr>
            </a:lvl2pPr>
            <a:lvl3pPr indent="-304800" lvl="2" marL="1371600" algn="l">
              <a:lnSpc>
                <a:spcPct val="100000"/>
              </a:lnSpc>
              <a:spcBef>
                <a:spcPts val="600"/>
              </a:spcBef>
              <a:spcAft>
                <a:spcPts val="0"/>
              </a:spcAft>
              <a:buClr>
                <a:schemeClr val="accent6"/>
              </a:buClr>
              <a:buSzPts val="1200"/>
              <a:buChar char="•"/>
              <a:defRPr sz="1200">
                <a:solidFill>
                  <a:schemeClr val="dk1"/>
                </a:solidFill>
              </a:defRPr>
            </a:lvl3pPr>
            <a:lvl4pPr indent="-298450" lvl="3" marL="1828800" algn="l">
              <a:spcBef>
                <a:spcPts val="600"/>
              </a:spcBef>
              <a:spcAft>
                <a:spcPts val="0"/>
              </a:spcAft>
              <a:buClr>
                <a:schemeClr val="accent6"/>
              </a:buClr>
              <a:buSzPts val="1100"/>
              <a:buFont typeface="Courier New"/>
              <a:buChar char="o"/>
              <a:defRPr sz="1100">
                <a:solidFill>
                  <a:schemeClr val="dk1"/>
                </a:solidFill>
              </a:defRPr>
            </a:lvl4pPr>
            <a:lvl5pPr indent="-298450" lvl="4" marL="2286000" algn="l">
              <a:spcBef>
                <a:spcPts val="600"/>
              </a:spcBef>
              <a:spcAft>
                <a:spcPts val="0"/>
              </a:spcAft>
              <a:buClr>
                <a:schemeClr val="accent6"/>
              </a:buClr>
              <a:buSzPts val="1100"/>
              <a:buFont typeface="Merriweather Sans"/>
              <a:buChar char="◆"/>
              <a:defRPr sz="11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5" name="Google Shape;225;p26"/>
          <p:cNvSpPr txBox="1"/>
          <p:nvPr>
            <p:ph type="title"/>
          </p:nvPr>
        </p:nvSpPr>
        <p:spPr>
          <a:xfrm>
            <a:off x="476249" y="137160"/>
            <a:ext cx="8188836"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6" name="Google Shape;226;p2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227" name="Google Shape;227;p26"/>
          <p:cNvCxnSpPr/>
          <p:nvPr/>
        </p:nvCxnSpPr>
        <p:spPr>
          <a:xfrm>
            <a:off x="478916" y="1739167"/>
            <a:ext cx="3950208" cy="0"/>
          </a:xfrm>
          <a:prstGeom prst="straightConnector1">
            <a:avLst/>
          </a:prstGeom>
          <a:noFill/>
          <a:ln cap="rnd" cmpd="sng" w="12700">
            <a:solidFill>
              <a:schemeClr val="dk1"/>
            </a:solidFill>
            <a:prstDash val="solid"/>
            <a:round/>
            <a:headEnd len="sm" w="sm" type="none"/>
            <a:tailEnd len="sm" w="sm" type="none"/>
          </a:ln>
        </p:spPr>
      </p:cxnSp>
      <p:cxnSp>
        <p:nvCxnSpPr>
          <p:cNvPr id="228" name="Google Shape;228;p26"/>
          <p:cNvCxnSpPr/>
          <p:nvPr/>
        </p:nvCxnSpPr>
        <p:spPr>
          <a:xfrm>
            <a:off x="4716209" y="1739167"/>
            <a:ext cx="3950208" cy="0"/>
          </a:xfrm>
          <a:prstGeom prst="straightConnector1">
            <a:avLst/>
          </a:prstGeom>
          <a:noFill/>
          <a:ln cap="rnd" cmpd="sng" w="12700">
            <a:solidFill>
              <a:schemeClr val="dk1"/>
            </a:solidFill>
            <a:prstDash val="solid"/>
            <a:round/>
            <a:headEnd len="sm" w="sm" type="none"/>
            <a:tailEnd len="sm" w="sm" type="none"/>
          </a:ln>
        </p:spPr>
      </p:cxnSp>
      <p:pic>
        <p:nvPicPr>
          <p:cNvPr id="229" name="Google Shape;229;p26"/>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1620">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Intro">
  <p:cSld name="Video Intro">
    <p:bg>
      <p:bgPr>
        <a:solidFill>
          <a:schemeClr val="dk2"/>
        </a:solidFill>
      </p:bgPr>
    </p:bg>
    <p:spTree>
      <p:nvGrpSpPr>
        <p:cNvPr id="2264" name="Shape 2264"/>
        <p:cNvGrpSpPr/>
        <p:nvPr/>
      </p:nvGrpSpPr>
      <p:grpSpPr>
        <a:xfrm>
          <a:off x="0" y="0"/>
          <a:ext cx="0" cy="0"/>
          <a:chOff x="0" y="0"/>
          <a:chExt cx="0" cy="0"/>
        </a:xfrm>
      </p:grpSpPr>
      <p:sp>
        <p:nvSpPr>
          <p:cNvPr id="2265" name="Google Shape;2265;p252"/>
          <p:cNvSpPr txBox="1"/>
          <p:nvPr>
            <p:ph idx="1" type="body"/>
          </p:nvPr>
        </p:nvSpPr>
        <p:spPr>
          <a:xfrm>
            <a:off x="769586" y="3304051"/>
            <a:ext cx="7633500" cy="7080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2800"/>
              <a:buNone/>
              <a:defRPr sz="28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66" name="Google Shape;2266;p25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grpSp>
        <p:nvGrpSpPr>
          <p:cNvPr id="2267" name="Google Shape;2267;p252"/>
          <p:cNvGrpSpPr/>
          <p:nvPr/>
        </p:nvGrpSpPr>
        <p:grpSpPr>
          <a:xfrm>
            <a:off x="2567478" y="1435850"/>
            <a:ext cx="4037743" cy="1705509"/>
            <a:chOff x="2567477" y="1435848"/>
            <a:chExt cx="4037743" cy="1705509"/>
          </a:xfrm>
        </p:grpSpPr>
        <p:sp>
          <p:nvSpPr>
            <p:cNvPr id="2268" name="Google Shape;2268;p252"/>
            <p:cNvSpPr/>
            <p:nvPr/>
          </p:nvSpPr>
          <p:spPr>
            <a:xfrm rot="10800000">
              <a:off x="2567477" y="1435848"/>
              <a:ext cx="4037743" cy="1705509"/>
            </a:xfrm>
            <a:custGeom>
              <a:rect b="b" l="l" r="r" t="t"/>
              <a:pathLst>
                <a:path extrusionOk="0" h="1705509" w="4037743">
                  <a:moveTo>
                    <a:pt x="4001409" y="1705509"/>
                  </a:moveTo>
                  <a:lnTo>
                    <a:pt x="36334" y="1705509"/>
                  </a:lnTo>
                  <a:cubicBezTo>
                    <a:pt x="16267" y="1705509"/>
                    <a:pt x="0" y="1689242"/>
                    <a:pt x="0" y="1669175"/>
                  </a:cubicBezTo>
                  <a:lnTo>
                    <a:pt x="0" y="303461"/>
                  </a:lnTo>
                  <a:cubicBezTo>
                    <a:pt x="0" y="283394"/>
                    <a:pt x="16267" y="267127"/>
                    <a:pt x="36334" y="267127"/>
                  </a:cubicBezTo>
                  <a:lnTo>
                    <a:pt x="1863939" y="267127"/>
                  </a:lnTo>
                  <a:lnTo>
                    <a:pt x="2018873" y="0"/>
                  </a:lnTo>
                  <a:lnTo>
                    <a:pt x="2173806" y="267127"/>
                  </a:lnTo>
                  <a:lnTo>
                    <a:pt x="4001409" y="267127"/>
                  </a:lnTo>
                  <a:cubicBezTo>
                    <a:pt x="4021476" y="267127"/>
                    <a:pt x="4037743" y="283394"/>
                    <a:pt x="4037743" y="303461"/>
                  </a:cubicBezTo>
                  <a:lnTo>
                    <a:pt x="4037743" y="1669175"/>
                  </a:lnTo>
                  <a:cubicBezTo>
                    <a:pt x="4037743" y="1689242"/>
                    <a:pt x="4021476" y="1705509"/>
                    <a:pt x="4001409" y="1705509"/>
                  </a:cubicBezTo>
                  <a:close/>
                </a:path>
              </a:pathLst>
            </a:custGeom>
            <a:solidFill>
              <a:schemeClr val="accent5"/>
            </a:solidFill>
            <a:ln cap="flat" cmpd="sng" w="793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2400">
                <a:solidFill>
                  <a:schemeClr val="lt1"/>
                </a:solidFill>
                <a:latin typeface="Arial"/>
                <a:ea typeface="Arial"/>
                <a:cs typeface="Arial"/>
                <a:sym typeface="Arial"/>
              </a:endParaRPr>
            </a:p>
          </p:txBody>
        </p:sp>
        <p:sp>
          <p:nvSpPr>
            <p:cNvPr id="2269" name="Google Shape;2269;p252"/>
            <p:cNvSpPr/>
            <p:nvPr/>
          </p:nvSpPr>
          <p:spPr>
            <a:xfrm>
              <a:off x="4133194" y="1749141"/>
              <a:ext cx="2270700" cy="831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800"/>
                <a:buFont typeface="Arial"/>
                <a:buNone/>
              </a:pPr>
              <a:r>
                <a:rPr b="0" i="0" lang="en" sz="4800" u="none" cap="none" strike="noStrike">
                  <a:solidFill>
                    <a:schemeClr val="lt1"/>
                  </a:solidFill>
                  <a:latin typeface="Arial"/>
                  <a:ea typeface="Arial"/>
                  <a:cs typeface="Arial"/>
                  <a:sym typeface="Arial"/>
                </a:rPr>
                <a:t>VIDEO</a:t>
              </a:r>
              <a:endParaRPr/>
            </a:p>
          </p:txBody>
        </p:sp>
        <p:sp>
          <p:nvSpPr>
            <p:cNvPr id="2270" name="Google Shape;2270;p252"/>
            <p:cNvSpPr/>
            <p:nvPr/>
          </p:nvSpPr>
          <p:spPr>
            <a:xfrm>
              <a:off x="2608933" y="1477847"/>
              <a:ext cx="1370504" cy="1370720"/>
            </a:xfrm>
            <a:custGeom>
              <a:rect b="b" l="l" r="r" t="t"/>
              <a:pathLst>
                <a:path extrusionOk="0" h="1357149" w="1356935">
                  <a:moveTo>
                    <a:pt x="0" y="0"/>
                  </a:moveTo>
                  <a:lnTo>
                    <a:pt x="1355558" y="0"/>
                  </a:lnTo>
                  <a:lnTo>
                    <a:pt x="1356935" y="588222"/>
                  </a:lnTo>
                  <a:lnTo>
                    <a:pt x="1284968" y="677891"/>
                  </a:lnTo>
                  <a:lnTo>
                    <a:pt x="1356935" y="763713"/>
                  </a:lnTo>
                  <a:lnTo>
                    <a:pt x="1355558" y="1357149"/>
                  </a:lnTo>
                  <a:lnTo>
                    <a:pt x="0" y="1357149"/>
                  </a:lnTo>
                  <a:lnTo>
                    <a:pt x="0" y="0"/>
                  </a:lnTo>
                  <a:close/>
                </a:path>
              </a:pathLst>
            </a:custGeom>
            <a:solidFill>
              <a:schemeClr val="dk2"/>
            </a:solidFill>
            <a:ln>
              <a:noFill/>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2400">
                <a:solidFill>
                  <a:schemeClr val="lt1"/>
                </a:solidFill>
                <a:latin typeface="Arial"/>
                <a:ea typeface="Arial"/>
                <a:cs typeface="Arial"/>
                <a:sym typeface="Arial"/>
              </a:endParaRPr>
            </a:p>
          </p:txBody>
        </p:sp>
        <p:sp>
          <p:nvSpPr>
            <p:cNvPr id="2271" name="Google Shape;2271;p252"/>
            <p:cNvSpPr/>
            <p:nvPr/>
          </p:nvSpPr>
          <p:spPr>
            <a:xfrm rot="5400000">
              <a:off x="3215084" y="2120449"/>
              <a:ext cx="1421311" cy="77506"/>
            </a:xfrm>
            <a:custGeom>
              <a:rect b="b" l="l" r="r" t="t"/>
              <a:pathLst>
                <a:path extrusionOk="0" h="368" w="6135">
                  <a:moveTo>
                    <a:pt x="0" y="0"/>
                  </a:moveTo>
                  <a:lnTo>
                    <a:pt x="2726" y="0"/>
                  </a:lnTo>
                  <a:lnTo>
                    <a:pt x="3090" y="368"/>
                  </a:lnTo>
                  <a:lnTo>
                    <a:pt x="3440" y="0"/>
                  </a:lnTo>
                  <a:lnTo>
                    <a:pt x="6135" y="0"/>
                  </a:lnTo>
                </a:path>
              </a:pathLst>
            </a:custGeom>
            <a:noFill/>
            <a:ln cap="rnd" cmpd="sng" w="38100">
              <a:solidFill>
                <a:schemeClr val="accent3"/>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350">
                <a:solidFill>
                  <a:srgbClr val="666666"/>
                </a:solidFill>
                <a:latin typeface="Arial"/>
                <a:ea typeface="Arial"/>
                <a:cs typeface="Arial"/>
                <a:sym typeface="Arial"/>
              </a:endParaRPr>
            </a:p>
          </p:txBody>
        </p:sp>
        <p:sp>
          <p:nvSpPr>
            <p:cNvPr id="2272" name="Google Shape;2272;p252"/>
            <p:cNvSpPr/>
            <p:nvPr/>
          </p:nvSpPr>
          <p:spPr>
            <a:xfrm>
              <a:off x="2958325" y="1854405"/>
              <a:ext cx="609606" cy="609606"/>
            </a:xfrm>
            <a:custGeom>
              <a:rect b="b" l="l" r="r" t="t"/>
              <a:pathLst>
                <a:path extrusionOk="0" h="21600" w="21600">
                  <a:moveTo>
                    <a:pt x="15053" y="10386"/>
                  </a:moveTo>
                  <a:lnTo>
                    <a:pt x="15053" y="10391"/>
                  </a:lnTo>
                  <a:cubicBezTo>
                    <a:pt x="15205" y="10473"/>
                    <a:pt x="15300" y="10631"/>
                    <a:pt x="15300" y="10802"/>
                  </a:cubicBezTo>
                  <a:cubicBezTo>
                    <a:pt x="15300" y="10974"/>
                    <a:pt x="15205" y="11132"/>
                    <a:pt x="15053" y="11214"/>
                  </a:cubicBezTo>
                  <a:lnTo>
                    <a:pt x="8821" y="14779"/>
                  </a:lnTo>
                  <a:cubicBezTo>
                    <a:pt x="8674" y="14871"/>
                    <a:pt x="8487" y="14874"/>
                    <a:pt x="8336" y="14788"/>
                  </a:cubicBezTo>
                  <a:cubicBezTo>
                    <a:pt x="8186" y="14702"/>
                    <a:pt x="8095" y="14541"/>
                    <a:pt x="8100" y="14368"/>
                  </a:cubicBezTo>
                  <a:lnTo>
                    <a:pt x="8100" y="7232"/>
                  </a:lnTo>
                  <a:cubicBezTo>
                    <a:pt x="8095" y="7060"/>
                    <a:pt x="8186" y="6899"/>
                    <a:pt x="8336" y="6812"/>
                  </a:cubicBezTo>
                  <a:cubicBezTo>
                    <a:pt x="8487" y="6726"/>
                    <a:pt x="8674" y="6730"/>
                    <a:pt x="8821" y="6821"/>
                  </a:cubicBezTo>
                  <a:cubicBezTo>
                    <a:pt x="8821" y="6821"/>
                    <a:pt x="15053" y="10386"/>
                    <a:pt x="15053" y="10386"/>
                  </a:cubicBezTo>
                  <a:close/>
                  <a:moveTo>
                    <a:pt x="10800" y="20700"/>
                  </a:moveTo>
                  <a:cubicBezTo>
                    <a:pt x="16268" y="20700"/>
                    <a:pt x="20700" y="16267"/>
                    <a:pt x="20700" y="10800"/>
                  </a:cubicBezTo>
                  <a:cubicBezTo>
                    <a:pt x="20700" y="5332"/>
                    <a:pt x="16268" y="900"/>
                    <a:pt x="10800" y="900"/>
                  </a:cubicBezTo>
                  <a:cubicBezTo>
                    <a:pt x="5333" y="900"/>
                    <a:pt x="900" y="5332"/>
                    <a:pt x="900" y="10800"/>
                  </a:cubicBezTo>
                  <a:cubicBezTo>
                    <a:pt x="900" y="16267"/>
                    <a:pt x="5333" y="20700"/>
                    <a:pt x="10800" y="20700"/>
                  </a:cubicBezTo>
                  <a:close/>
                  <a:moveTo>
                    <a:pt x="10800" y="21600"/>
                  </a:moveTo>
                  <a:cubicBezTo>
                    <a:pt x="4835" y="21600"/>
                    <a:pt x="0" y="16765"/>
                    <a:pt x="0" y="10800"/>
                  </a:cubicBezTo>
                  <a:cubicBezTo>
                    <a:pt x="0" y="4835"/>
                    <a:pt x="4835" y="0"/>
                    <a:pt x="10800" y="0"/>
                  </a:cubicBezTo>
                  <a:cubicBezTo>
                    <a:pt x="16765" y="0"/>
                    <a:pt x="21600" y="4835"/>
                    <a:pt x="21600" y="10800"/>
                  </a:cubicBezTo>
                  <a:cubicBezTo>
                    <a:pt x="21600" y="16765"/>
                    <a:pt x="16765" y="21600"/>
                    <a:pt x="10800" y="21600"/>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grpSp>
      <p:pic>
        <p:nvPicPr>
          <p:cNvPr id="2273" name="Google Shape;2273;p252"/>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fe Harbor-2 ">
  <p:cSld name="Safe Harbor-2 ">
    <p:bg>
      <p:bgPr>
        <a:solidFill>
          <a:schemeClr val="dk2"/>
        </a:solidFill>
      </p:bgPr>
    </p:bg>
    <p:spTree>
      <p:nvGrpSpPr>
        <p:cNvPr id="2274" name="Shape 2274"/>
        <p:cNvGrpSpPr/>
        <p:nvPr/>
      </p:nvGrpSpPr>
      <p:grpSpPr>
        <a:xfrm>
          <a:off x="0" y="0"/>
          <a:ext cx="0" cy="0"/>
          <a:chOff x="0" y="0"/>
          <a:chExt cx="0" cy="0"/>
        </a:xfrm>
      </p:grpSpPr>
      <p:sp>
        <p:nvSpPr>
          <p:cNvPr id="2275" name="Google Shape;2275;p253"/>
          <p:cNvSpPr txBox="1"/>
          <p:nvPr/>
        </p:nvSpPr>
        <p:spPr>
          <a:xfrm>
            <a:off x="476250" y="1125498"/>
            <a:ext cx="8191500" cy="34614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rPr lang="en" sz="1250">
                <a:solidFill>
                  <a:schemeClr val="lt1"/>
                </a:solidFill>
                <a:latin typeface="Arial"/>
                <a:ea typeface="Arial"/>
                <a:cs typeface="Arial"/>
                <a:sym typeface="Arial"/>
              </a:rPr>
              <a:t>This presentation may contain forward-looking statements for which there are risks, uncertainties, and assumptions. If the risks materialize or assumptions prove incorrect, Workday’s business results and directions could differ materially from results implied by the forward-looking statements. Forward-looking statements include any statements regarding strategies or plans for future operations; any statements concerning new features, enhancements or upgrades to our existing applications or plans for future applications; and any statements of belief. Further information on risks that could affect Workday’s results is included in our filings with the Securities and Exchange Commission which are available on the Workday investor relations webpage: </a:t>
            </a:r>
            <a:r>
              <a:rPr lang="en" sz="1250" u="sng">
                <a:solidFill>
                  <a:schemeClr val="lt1"/>
                </a:solidFill>
                <a:latin typeface="Arial"/>
                <a:ea typeface="Arial"/>
                <a:cs typeface="Arial"/>
                <a:sym typeface="Arial"/>
              </a:rPr>
              <a:t>www.workday.com/company/investor_relations.php</a:t>
            </a:r>
            <a:endParaRPr/>
          </a:p>
          <a:p>
            <a:pPr indent="0" lvl="0" marL="0" marR="0" rtl="0" algn="l">
              <a:lnSpc>
                <a:spcPct val="110000"/>
              </a:lnSpc>
              <a:spcBef>
                <a:spcPts val="0"/>
              </a:spcBef>
              <a:spcAft>
                <a:spcPts val="0"/>
              </a:spcAft>
              <a:buNone/>
            </a:pPr>
            <a:r>
              <a:t/>
            </a:r>
            <a:endParaRPr sz="1250" u="sng">
              <a:solidFill>
                <a:srgbClr val="004387"/>
              </a:solidFill>
              <a:latin typeface="Arial"/>
              <a:ea typeface="Arial"/>
              <a:cs typeface="Arial"/>
              <a:sym typeface="Arial"/>
            </a:endParaRPr>
          </a:p>
          <a:p>
            <a:pPr indent="0" lvl="0" marL="0" marR="0" rtl="0" algn="l">
              <a:lnSpc>
                <a:spcPct val="110000"/>
              </a:lnSpc>
              <a:spcBef>
                <a:spcPts val="0"/>
              </a:spcBef>
              <a:spcAft>
                <a:spcPts val="0"/>
              </a:spcAft>
              <a:buNone/>
            </a:pPr>
            <a:r>
              <a:rPr lang="en" sz="1250">
                <a:solidFill>
                  <a:schemeClr val="lt1"/>
                </a:solidFill>
                <a:latin typeface="Arial"/>
                <a:ea typeface="Arial"/>
                <a:cs typeface="Arial"/>
                <a:sym typeface="Arial"/>
              </a:rPr>
              <a:t>Workday assumes no obligation for and does not intend to update any forward-looking statements. Any unreleased services, features, functionality or enhancements referenced in any Workday document, roadmap, blog, our website, press release or public statement that are not currently available are subject to change at Workday’s discretion and may not be delivered as planned or at all. </a:t>
            </a:r>
            <a:endParaRPr/>
          </a:p>
          <a:p>
            <a:pPr indent="0" lvl="0" marL="0" marR="0" rtl="0" algn="l">
              <a:lnSpc>
                <a:spcPct val="110000"/>
              </a:lnSpc>
              <a:spcBef>
                <a:spcPts val="0"/>
              </a:spcBef>
              <a:spcAft>
                <a:spcPts val="0"/>
              </a:spcAft>
              <a:buNone/>
            </a:pPr>
            <a:r>
              <a:t/>
            </a:r>
            <a:endParaRPr sz="1250">
              <a:solidFill>
                <a:schemeClr val="lt1"/>
              </a:solidFill>
              <a:latin typeface="Arial"/>
              <a:ea typeface="Arial"/>
              <a:cs typeface="Arial"/>
              <a:sym typeface="Arial"/>
            </a:endParaRPr>
          </a:p>
          <a:p>
            <a:pPr indent="0" lvl="0" marL="0" marR="0" rtl="0" algn="l">
              <a:lnSpc>
                <a:spcPct val="110000"/>
              </a:lnSpc>
              <a:spcBef>
                <a:spcPts val="0"/>
              </a:spcBef>
              <a:spcAft>
                <a:spcPts val="0"/>
              </a:spcAft>
              <a:buNone/>
            </a:pPr>
            <a:r>
              <a:rPr lang="en" sz="1250">
                <a:solidFill>
                  <a:schemeClr val="lt1"/>
                </a:solidFill>
                <a:latin typeface="Arial"/>
                <a:ea typeface="Arial"/>
                <a:cs typeface="Arial"/>
                <a:sym typeface="Arial"/>
              </a:rPr>
              <a:t>Customers who purchase Workday, Inc. services should make their purchase decisions upon services, features, and functions that are currently available.</a:t>
            </a:r>
            <a:endParaRPr sz="1250" u="sng">
              <a:solidFill>
                <a:schemeClr val="hlink"/>
              </a:solidFill>
              <a:latin typeface="Arial"/>
              <a:ea typeface="Arial"/>
              <a:cs typeface="Arial"/>
              <a:sym typeface="Arial"/>
              <a:hlinkClick r:id="rId2"/>
            </a:endParaRPr>
          </a:p>
        </p:txBody>
      </p:sp>
      <p:sp>
        <p:nvSpPr>
          <p:cNvPr id="2276" name="Google Shape;2276;p253"/>
          <p:cNvSpPr txBox="1"/>
          <p:nvPr>
            <p:ph type="title"/>
          </p:nvPr>
        </p:nvSpPr>
        <p:spPr>
          <a:xfrm>
            <a:off x="467970" y="137160"/>
            <a:ext cx="8191500" cy="868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b="1">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pic>
        <p:nvPicPr>
          <p:cNvPr id="2277" name="Google Shape;2277;p253"/>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One-2">
  <p:cSld name="Intro_One-2">
    <p:bg>
      <p:bgPr>
        <a:solidFill>
          <a:schemeClr val="lt1"/>
        </a:solidFill>
      </p:bgPr>
    </p:bg>
    <p:spTree>
      <p:nvGrpSpPr>
        <p:cNvPr id="2278" name="Shape 2278"/>
        <p:cNvGrpSpPr/>
        <p:nvPr/>
      </p:nvGrpSpPr>
      <p:grpSpPr>
        <a:xfrm>
          <a:off x="0" y="0"/>
          <a:ext cx="0" cy="0"/>
          <a:chOff x="0" y="0"/>
          <a:chExt cx="0" cy="0"/>
        </a:xfrm>
      </p:grpSpPr>
      <p:sp>
        <p:nvSpPr>
          <p:cNvPr id="2279" name="Google Shape;2279;p254"/>
          <p:cNvSpPr/>
          <p:nvPr/>
        </p:nvSpPr>
        <p:spPr>
          <a:xfrm>
            <a:off x="0" y="2896224"/>
            <a:ext cx="3067050" cy="2247277"/>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2280" name="Google Shape;2280;p254"/>
          <p:cNvSpPr/>
          <p:nvPr/>
        </p:nvSpPr>
        <p:spPr>
          <a:xfrm>
            <a:off x="1005801" y="1512202"/>
            <a:ext cx="1828800" cy="18288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281" name="Google Shape;2281;p254"/>
          <p:cNvSpPr/>
          <p:nvPr>
            <p:ph idx="2" type="pic"/>
          </p:nvPr>
        </p:nvSpPr>
        <p:spPr>
          <a:xfrm>
            <a:off x="1005801" y="1512202"/>
            <a:ext cx="1828800" cy="1827600"/>
          </a:xfrm>
          <a:prstGeom prst="ellipse">
            <a:avLst/>
          </a:prstGeom>
          <a:solidFill>
            <a:srgbClr val="BFBFBF"/>
          </a:solidFill>
          <a:ln cap="flat"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82" name="Google Shape;2282;p25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283" name="Google Shape;2283;p254"/>
          <p:cNvSpPr txBox="1"/>
          <p:nvPr>
            <p:ph idx="1" type="body"/>
          </p:nvPr>
        </p:nvSpPr>
        <p:spPr>
          <a:xfrm>
            <a:off x="3126416" y="1749657"/>
            <a:ext cx="5541300" cy="5211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600"/>
              </a:spcBef>
              <a:spcAft>
                <a:spcPts val="0"/>
              </a:spcAft>
              <a:buSzPts val="2800"/>
              <a:buFont typeface="Arial"/>
              <a:buNone/>
              <a:defRPr b="0" sz="28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84" name="Google Shape;2284;p254"/>
          <p:cNvSpPr txBox="1"/>
          <p:nvPr>
            <p:ph idx="3" type="body"/>
          </p:nvPr>
        </p:nvSpPr>
        <p:spPr>
          <a:xfrm>
            <a:off x="3126416" y="2378064"/>
            <a:ext cx="5541300" cy="411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sz="20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85" name="Google Shape;2285;p254"/>
          <p:cNvSpPr txBox="1"/>
          <p:nvPr>
            <p:ph idx="4" type="body"/>
          </p:nvPr>
        </p:nvSpPr>
        <p:spPr>
          <a:xfrm>
            <a:off x="3126416" y="2743824"/>
            <a:ext cx="5541300" cy="338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286" name="Google Shape;2286;p254"/>
          <p:cNvSpPr/>
          <p:nvPr/>
        </p:nvSpPr>
        <p:spPr>
          <a:xfrm rot="10800000">
            <a:off x="16" y="16"/>
            <a:ext cx="849312" cy="849312"/>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grpSp>
        <p:nvGrpSpPr>
          <p:cNvPr id="2287" name="Google Shape;2287;p254"/>
          <p:cNvGrpSpPr/>
          <p:nvPr/>
        </p:nvGrpSpPr>
        <p:grpSpPr>
          <a:xfrm>
            <a:off x="3229564" y="2312864"/>
            <a:ext cx="691316" cy="18300"/>
            <a:chOff x="3842851" y="2453309"/>
            <a:chExt cx="691316" cy="18300"/>
          </a:xfrm>
        </p:grpSpPr>
        <p:sp>
          <p:nvSpPr>
            <p:cNvPr id="2288" name="Google Shape;2288;p254"/>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289" name="Google Shape;2289;p254"/>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290" name="Google Shape;2290;p254"/>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Two-2">
  <p:cSld name="Intro_Two-2">
    <p:bg>
      <p:bgPr>
        <a:solidFill>
          <a:schemeClr val="lt1"/>
        </a:solidFill>
      </p:bgPr>
    </p:bg>
    <p:spTree>
      <p:nvGrpSpPr>
        <p:cNvPr id="2291" name="Shape 2291"/>
        <p:cNvGrpSpPr/>
        <p:nvPr/>
      </p:nvGrpSpPr>
      <p:grpSpPr>
        <a:xfrm>
          <a:off x="0" y="0"/>
          <a:ext cx="0" cy="0"/>
          <a:chOff x="0" y="0"/>
          <a:chExt cx="0" cy="0"/>
        </a:xfrm>
      </p:grpSpPr>
      <p:sp>
        <p:nvSpPr>
          <p:cNvPr id="2292" name="Google Shape;2292;p255"/>
          <p:cNvSpPr/>
          <p:nvPr/>
        </p:nvSpPr>
        <p:spPr>
          <a:xfrm>
            <a:off x="0" y="3522131"/>
            <a:ext cx="2215944" cy="1623658"/>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2293" name="Google Shape;2293;p255"/>
          <p:cNvSpPr/>
          <p:nvPr/>
        </p:nvSpPr>
        <p:spPr>
          <a:xfrm rot="10800000">
            <a:off x="16" y="16"/>
            <a:ext cx="849312" cy="849312"/>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2294" name="Google Shape;2294;p255"/>
          <p:cNvSpPr/>
          <p:nvPr/>
        </p:nvSpPr>
        <p:spPr>
          <a:xfrm>
            <a:off x="1735790" y="1026141"/>
            <a:ext cx="1234500" cy="123450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295" name="Google Shape;2295;p255"/>
          <p:cNvSpPr/>
          <p:nvPr/>
        </p:nvSpPr>
        <p:spPr>
          <a:xfrm>
            <a:off x="6165312" y="1026141"/>
            <a:ext cx="1234500" cy="123450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296" name="Google Shape;2296;p255"/>
          <p:cNvSpPr/>
          <p:nvPr>
            <p:ph idx="2" type="pic"/>
          </p:nvPr>
        </p:nvSpPr>
        <p:spPr>
          <a:xfrm>
            <a:off x="6165312" y="1027033"/>
            <a:ext cx="1234500" cy="1233600"/>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97" name="Google Shape;2297;p255"/>
          <p:cNvSpPr/>
          <p:nvPr>
            <p:ph idx="3" type="pic"/>
          </p:nvPr>
        </p:nvSpPr>
        <p:spPr>
          <a:xfrm>
            <a:off x="1735790" y="1027033"/>
            <a:ext cx="1234500" cy="1233600"/>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98" name="Google Shape;2298;p25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299" name="Google Shape;2299;p255"/>
          <p:cNvSpPr txBox="1"/>
          <p:nvPr>
            <p:ph idx="1" type="body"/>
          </p:nvPr>
        </p:nvSpPr>
        <p:spPr>
          <a:xfrm>
            <a:off x="524210" y="2443469"/>
            <a:ext cx="3657600" cy="4116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2000"/>
              <a:buFont typeface="Arial"/>
              <a:buNone/>
              <a:defRPr b="0" sz="20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00" name="Google Shape;2300;p255"/>
          <p:cNvSpPr txBox="1"/>
          <p:nvPr>
            <p:ph idx="4" type="body"/>
          </p:nvPr>
        </p:nvSpPr>
        <p:spPr>
          <a:xfrm>
            <a:off x="524210" y="2933314"/>
            <a:ext cx="3657600" cy="33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01" name="Google Shape;2301;p255"/>
          <p:cNvSpPr txBox="1"/>
          <p:nvPr>
            <p:ph idx="5" type="body"/>
          </p:nvPr>
        </p:nvSpPr>
        <p:spPr>
          <a:xfrm>
            <a:off x="524210" y="3636292"/>
            <a:ext cx="3657600" cy="307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02" name="Google Shape;2302;p255"/>
          <p:cNvSpPr txBox="1"/>
          <p:nvPr>
            <p:ph idx="6" type="body"/>
          </p:nvPr>
        </p:nvSpPr>
        <p:spPr>
          <a:xfrm>
            <a:off x="4953732" y="2443469"/>
            <a:ext cx="3657600" cy="4116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2000"/>
              <a:buFont typeface="Arial"/>
              <a:buNone/>
              <a:defRPr b="0" sz="20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03" name="Google Shape;2303;p255"/>
          <p:cNvSpPr txBox="1"/>
          <p:nvPr>
            <p:ph idx="7" type="body"/>
          </p:nvPr>
        </p:nvSpPr>
        <p:spPr>
          <a:xfrm>
            <a:off x="4953732" y="2933314"/>
            <a:ext cx="3657600" cy="33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04" name="Google Shape;2304;p255"/>
          <p:cNvSpPr txBox="1"/>
          <p:nvPr>
            <p:ph idx="8" type="body"/>
          </p:nvPr>
        </p:nvSpPr>
        <p:spPr>
          <a:xfrm>
            <a:off x="4953732" y="3636292"/>
            <a:ext cx="3657600" cy="307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2305" name="Google Shape;2305;p255"/>
          <p:cNvGrpSpPr/>
          <p:nvPr/>
        </p:nvGrpSpPr>
        <p:grpSpPr>
          <a:xfrm>
            <a:off x="2007323" y="2885611"/>
            <a:ext cx="691316" cy="18300"/>
            <a:chOff x="3842851" y="2453309"/>
            <a:chExt cx="691316" cy="18300"/>
          </a:xfrm>
        </p:grpSpPr>
        <p:sp>
          <p:nvSpPr>
            <p:cNvPr id="2306" name="Google Shape;2306;p255"/>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07" name="Google Shape;2307;p255"/>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08" name="Google Shape;2308;p255"/>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2309" name="Google Shape;2309;p255"/>
          <p:cNvGrpSpPr/>
          <p:nvPr/>
        </p:nvGrpSpPr>
        <p:grpSpPr>
          <a:xfrm>
            <a:off x="6436845" y="2885611"/>
            <a:ext cx="691316" cy="18300"/>
            <a:chOff x="3842851" y="2453309"/>
            <a:chExt cx="691316" cy="18300"/>
          </a:xfrm>
        </p:grpSpPr>
        <p:sp>
          <p:nvSpPr>
            <p:cNvPr id="2310" name="Google Shape;2310;p255"/>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11" name="Google Shape;2311;p255"/>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12" name="Google Shape;2312;p255"/>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Three-2">
  <p:cSld name="Intro_Three-2">
    <p:bg>
      <p:bgPr>
        <a:solidFill>
          <a:schemeClr val="lt1"/>
        </a:solidFill>
      </p:bgPr>
    </p:bg>
    <p:spTree>
      <p:nvGrpSpPr>
        <p:cNvPr id="2313" name="Shape 2313"/>
        <p:cNvGrpSpPr/>
        <p:nvPr/>
      </p:nvGrpSpPr>
      <p:grpSpPr>
        <a:xfrm>
          <a:off x="0" y="0"/>
          <a:ext cx="0" cy="0"/>
          <a:chOff x="0" y="0"/>
          <a:chExt cx="0" cy="0"/>
        </a:xfrm>
      </p:grpSpPr>
      <p:sp>
        <p:nvSpPr>
          <p:cNvPr id="2314" name="Google Shape;2314;p256"/>
          <p:cNvSpPr/>
          <p:nvPr/>
        </p:nvSpPr>
        <p:spPr>
          <a:xfrm>
            <a:off x="0" y="3522131"/>
            <a:ext cx="2215944" cy="1623658"/>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2315" name="Google Shape;2315;p256"/>
          <p:cNvSpPr/>
          <p:nvPr/>
        </p:nvSpPr>
        <p:spPr>
          <a:xfrm rot="10800000">
            <a:off x="16" y="16"/>
            <a:ext cx="849312" cy="849312"/>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2316" name="Google Shape;2316;p256"/>
          <p:cNvSpPr/>
          <p:nvPr/>
        </p:nvSpPr>
        <p:spPr>
          <a:xfrm>
            <a:off x="979009" y="1026141"/>
            <a:ext cx="1234500" cy="123450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17" name="Google Shape;2317;p256"/>
          <p:cNvSpPr/>
          <p:nvPr/>
        </p:nvSpPr>
        <p:spPr>
          <a:xfrm>
            <a:off x="3943856" y="1026141"/>
            <a:ext cx="1234500" cy="123450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18" name="Google Shape;2318;p256"/>
          <p:cNvSpPr/>
          <p:nvPr/>
        </p:nvSpPr>
        <p:spPr>
          <a:xfrm>
            <a:off x="6909186" y="1026141"/>
            <a:ext cx="1234500" cy="123450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19" name="Google Shape;2319;p256"/>
          <p:cNvSpPr/>
          <p:nvPr>
            <p:ph idx="2" type="pic"/>
          </p:nvPr>
        </p:nvSpPr>
        <p:spPr>
          <a:xfrm>
            <a:off x="979009" y="1027033"/>
            <a:ext cx="1234500" cy="1233600"/>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320" name="Google Shape;2320;p256"/>
          <p:cNvSpPr/>
          <p:nvPr>
            <p:ph idx="3" type="pic"/>
          </p:nvPr>
        </p:nvSpPr>
        <p:spPr>
          <a:xfrm>
            <a:off x="6909186" y="1027033"/>
            <a:ext cx="1234500" cy="1233600"/>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321" name="Google Shape;2321;p256"/>
          <p:cNvSpPr/>
          <p:nvPr>
            <p:ph idx="4" type="pic"/>
          </p:nvPr>
        </p:nvSpPr>
        <p:spPr>
          <a:xfrm>
            <a:off x="3943856" y="1027033"/>
            <a:ext cx="1234500" cy="1233600"/>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322" name="Google Shape;2322;p25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323" name="Google Shape;2323;p256"/>
          <p:cNvSpPr txBox="1"/>
          <p:nvPr>
            <p:ph idx="1" type="body"/>
          </p:nvPr>
        </p:nvSpPr>
        <p:spPr>
          <a:xfrm>
            <a:off x="224629" y="2443469"/>
            <a:ext cx="2743200" cy="4116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2000"/>
              <a:buFont typeface="Arial"/>
              <a:buNone/>
              <a:defRPr b="0" sz="20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24" name="Google Shape;2324;p256"/>
          <p:cNvSpPr txBox="1"/>
          <p:nvPr>
            <p:ph idx="5" type="body"/>
          </p:nvPr>
        </p:nvSpPr>
        <p:spPr>
          <a:xfrm>
            <a:off x="224629" y="2933314"/>
            <a:ext cx="2743200" cy="33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25" name="Google Shape;2325;p256"/>
          <p:cNvSpPr txBox="1"/>
          <p:nvPr>
            <p:ph idx="6" type="body"/>
          </p:nvPr>
        </p:nvSpPr>
        <p:spPr>
          <a:xfrm>
            <a:off x="224629" y="3636292"/>
            <a:ext cx="2743200" cy="307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26" name="Google Shape;2326;p256"/>
          <p:cNvSpPr txBox="1"/>
          <p:nvPr>
            <p:ph idx="7" type="body"/>
          </p:nvPr>
        </p:nvSpPr>
        <p:spPr>
          <a:xfrm>
            <a:off x="3200400" y="2443469"/>
            <a:ext cx="2743200" cy="4116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2000"/>
              <a:buFont typeface="Arial"/>
              <a:buNone/>
              <a:defRPr b="0" sz="20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27" name="Google Shape;2327;p256"/>
          <p:cNvSpPr txBox="1"/>
          <p:nvPr>
            <p:ph idx="8" type="body"/>
          </p:nvPr>
        </p:nvSpPr>
        <p:spPr>
          <a:xfrm>
            <a:off x="3200400" y="2933314"/>
            <a:ext cx="2743200" cy="33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28" name="Google Shape;2328;p256"/>
          <p:cNvSpPr txBox="1"/>
          <p:nvPr>
            <p:ph idx="9" type="body"/>
          </p:nvPr>
        </p:nvSpPr>
        <p:spPr>
          <a:xfrm>
            <a:off x="3200400" y="3636292"/>
            <a:ext cx="2743200" cy="307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29" name="Google Shape;2329;p256"/>
          <p:cNvSpPr txBox="1"/>
          <p:nvPr>
            <p:ph idx="13" type="body"/>
          </p:nvPr>
        </p:nvSpPr>
        <p:spPr>
          <a:xfrm>
            <a:off x="6154806" y="2443469"/>
            <a:ext cx="2743200" cy="4116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2000"/>
              <a:buFont typeface="Arial"/>
              <a:buNone/>
              <a:defRPr b="0" sz="20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30" name="Google Shape;2330;p256"/>
          <p:cNvSpPr txBox="1"/>
          <p:nvPr>
            <p:ph idx="14" type="body"/>
          </p:nvPr>
        </p:nvSpPr>
        <p:spPr>
          <a:xfrm>
            <a:off x="6154806" y="2933314"/>
            <a:ext cx="2743200" cy="33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31" name="Google Shape;2331;p256"/>
          <p:cNvSpPr txBox="1"/>
          <p:nvPr>
            <p:ph idx="15" type="body"/>
          </p:nvPr>
        </p:nvSpPr>
        <p:spPr>
          <a:xfrm>
            <a:off x="6154806" y="3636292"/>
            <a:ext cx="2743200" cy="307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2332" name="Google Shape;2332;p256"/>
          <p:cNvGrpSpPr/>
          <p:nvPr/>
        </p:nvGrpSpPr>
        <p:grpSpPr>
          <a:xfrm>
            <a:off x="1250542" y="2885611"/>
            <a:ext cx="691316" cy="18300"/>
            <a:chOff x="3842851" y="2453309"/>
            <a:chExt cx="691316" cy="18300"/>
          </a:xfrm>
        </p:grpSpPr>
        <p:sp>
          <p:nvSpPr>
            <p:cNvPr id="2333" name="Google Shape;2333;p256"/>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34" name="Google Shape;2334;p256"/>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35" name="Google Shape;2335;p256"/>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2336" name="Google Shape;2336;p256"/>
          <p:cNvGrpSpPr/>
          <p:nvPr/>
        </p:nvGrpSpPr>
        <p:grpSpPr>
          <a:xfrm>
            <a:off x="4226313" y="2885611"/>
            <a:ext cx="691316" cy="18300"/>
            <a:chOff x="3842851" y="2453309"/>
            <a:chExt cx="691316" cy="18300"/>
          </a:xfrm>
        </p:grpSpPr>
        <p:sp>
          <p:nvSpPr>
            <p:cNvPr id="2337" name="Google Shape;2337;p256"/>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38" name="Google Shape;2338;p256"/>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39" name="Google Shape;2339;p256"/>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2340" name="Google Shape;2340;p256"/>
          <p:cNvGrpSpPr/>
          <p:nvPr/>
        </p:nvGrpSpPr>
        <p:grpSpPr>
          <a:xfrm>
            <a:off x="7180719" y="2885611"/>
            <a:ext cx="691316" cy="18300"/>
            <a:chOff x="3842851" y="2453309"/>
            <a:chExt cx="691316" cy="18300"/>
          </a:xfrm>
        </p:grpSpPr>
        <p:sp>
          <p:nvSpPr>
            <p:cNvPr id="2341" name="Google Shape;2341;p256"/>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42" name="Google Shape;2342;p256"/>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43" name="Google Shape;2343;p256"/>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Four-2">
  <p:cSld name="Intro_Four-2">
    <p:bg>
      <p:bgPr>
        <a:solidFill>
          <a:schemeClr val="lt1"/>
        </a:solidFill>
      </p:bgPr>
    </p:bg>
    <p:spTree>
      <p:nvGrpSpPr>
        <p:cNvPr id="2344" name="Shape 2344"/>
        <p:cNvGrpSpPr/>
        <p:nvPr/>
      </p:nvGrpSpPr>
      <p:grpSpPr>
        <a:xfrm>
          <a:off x="0" y="0"/>
          <a:ext cx="0" cy="0"/>
          <a:chOff x="0" y="0"/>
          <a:chExt cx="0" cy="0"/>
        </a:xfrm>
      </p:grpSpPr>
      <p:sp>
        <p:nvSpPr>
          <p:cNvPr id="2345" name="Google Shape;2345;p257"/>
          <p:cNvSpPr/>
          <p:nvPr/>
        </p:nvSpPr>
        <p:spPr>
          <a:xfrm>
            <a:off x="0" y="3522131"/>
            <a:ext cx="2215944" cy="1623658"/>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2346" name="Google Shape;2346;p257"/>
          <p:cNvSpPr/>
          <p:nvPr/>
        </p:nvSpPr>
        <p:spPr>
          <a:xfrm>
            <a:off x="680133" y="850686"/>
            <a:ext cx="1005900" cy="100590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47" name="Google Shape;2347;p257"/>
          <p:cNvSpPr/>
          <p:nvPr/>
        </p:nvSpPr>
        <p:spPr>
          <a:xfrm>
            <a:off x="4955293" y="850686"/>
            <a:ext cx="1005900" cy="100590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48" name="Google Shape;2348;p257"/>
          <p:cNvSpPr/>
          <p:nvPr/>
        </p:nvSpPr>
        <p:spPr>
          <a:xfrm>
            <a:off x="680133" y="2948276"/>
            <a:ext cx="1005900" cy="100590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49" name="Google Shape;2349;p257"/>
          <p:cNvSpPr/>
          <p:nvPr/>
        </p:nvSpPr>
        <p:spPr>
          <a:xfrm>
            <a:off x="4955293" y="2948276"/>
            <a:ext cx="1005900" cy="100590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50" name="Google Shape;2350;p257"/>
          <p:cNvSpPr/>
          <p:nvPr>
            <p:ph idx="2" type="pic"/>
          </p:nvPr>
        </p:nvSpPr>
        <p:spPr>
          <a:xfrm>
            <a:off x="680133" y="850686"/>
            <a:ext cx="1005900" cy="1005000"/>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351" name="Google Shape;2351;p257"/>
          <p:cNvSpPr/>
          <p:nvPr>
            <p:ph idx="3" type="pic"/>
          </p:nvPr>
        </p:nvSpPr>
        <p:spPr>
          <a:xfrm>
            <a:off x="680133" y="2948276"/>
            <a:ext cx="1005900" cy="1005000"/>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352" name="Google Shape;2352;p257"/>
          <p:cNvSpPr/>
          <p:nvPr>
            <p:ph idx="4" type="pic"/>
          </p:nvPr>
        </p:nvSpPr>
        <p:spPr>
          <a:xfrm>
            <a:off x="4955293" y="850686"/>
            <a:ext cx="1005900" cy="1005000"/>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353" name="Google Shape;2353;p25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354" name="Google Shape;2354;p257"/>
          <p:cNvSpPr txBox="1"/>
          <p:nvPr>
            <p:ph idx="1" type="body"/>
          </p:nvPr>
        </p:nvSpPr>
        <p:spPr>
          <a:xfrm>
            <a:off x="1926964" y="882971"/>
            <a:ext cx="2743200" cy="4002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0" sz="20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55" name="Google Shape;2355;p257"/>
          <p:cNvSpPr txBox="1"/>
          <p:nvPr>
            <p:ph idx="5" type="body"/>
          </p:nvPr>
        </p:nvSpPr>
        <p:spPr>
          <a:xfrm>
            <a:off x="1926964" y="1378739"/>
            <a:ext cx="2743200" cy="338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56" name="Google Shape;2356;p257"/>
          <p:cNvSpPr txBox="1"/>
          <p:nvPr>
            <p:ph idx="6" type="body"/>
          </p:nvPr>
        </p:nvSpPr>
        <p:spPr>
          <a:xfrm>
            <a:off x="1926964" y="1955323"/>
            <a:ext cx="2743200" cy="276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Font typeface="Arial"/>
              <a:buNone/>
              <a:defRPr sz="12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57" name="Google Shape;2357;p257"/>
          <p:cNvSpPr txBox="1"/>
          <p:nvPr>
            <p:ph idx="7" type="body"/>
          </p:nvPr>
        </p:nvSpPr>
        <p:spPr>
          <a:xfrm>
            <a:off x="1926964" y="2997350"/>
            <a:ext cx="2743200" cy="4116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0" sz="20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58" name="Google Shape;2358;p257"/>
          <p:cNvSpPr txBox="1"/>
          <p:nvPr>
            <p:ph idx="8" type="body"/>
          </p:nvPr>
        </p:nvSpPr>
        <p:spPr>
          <a:xfrm>
            <a:off x="1926964" y="3477056"/>
            <a:ext cx="2743200" cy="338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59" name="Google Shape;2359;p257"/>
          <p:cNvSpPr txBox="1"/>
          <p:nvPr>
            <p:ph idx="9" type="body"/>
          </p:nvPr>
        </p:nvSpPr>
        <p:spPr>
          <a:xfrm>
            <a:off x="1926964" y="4052427"/>
            <a:ext cx="2743200" cy="276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Font typeface="Arial"/>
              <a:buNone/>
              <a:defRPr sz="12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60" name="Google Shape;2360;p257"/>
          <p:cNvSpPr txBox="1"/>
          <p:nvPr>
            <p:ph idx="13" type="body"/>
          </p:nvPr>
        </p:nvSpPr>
        <p:spPr>
          <a:xfrm>
            <a:off x="6202124" y="899033"/>
            <a:ext cx="2743200" cy="4116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0" sz="20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61" name="Google Shape;2361;p257"/>
          <p:cNvSpPr txBox="1"/>
          <p:nvPr>
            <p:ph idx="14" type="body"/>
          </p:nvPr>
        </p:nvSpPr>
        <p:spPr>
          <a:xfrm>
            <a:off x="6202124" y="1378739"/>
            <a:ext cx="2743200" cy="338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62" name="Google Shape;2362;p257"/>
          <p:cNvSpPr txBox="1"/>
          <p:nvPr>
            <p:ph idx="15" type="body"/>
          </p:nvPr>
        </p:nvSpPr>
        <p:spPr>
          <a:xfrm>
            <a:off x="6202124" y="1955323"/>
            <a:ext cx="2743200" cy="276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Font typeface="Arial"/>
              <a:buNone/>
              <a:defRPr sz="12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63" name="Google Shape;2363;p257"/>
          <p:cNvSpPr/>
          <p:nvPr>
            <p:ph idx="16" type="pic"/>
          </p:nvPr>
        </p:nvSpPr>
        <p:spPr>
          <a:xfrm>
            <a:off x="4955293" y="2948276"/>
            <a:ext cx="1005900" cy="1005000"/>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364" name="Google Shape;2364;p257"/>
          <p:cNvSpPr txBox="1"/>
          <p:nvPr>
            <p:ph idx="17" type="body"/>
          </p:nvPr>
        </p:nvSpPr>
        <p:spPr>
          <a:xfrm>
            <a:off x="6202124" y="2997350"/>
            <a:ext cx="2743200" cy="4116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0" sz="20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65" name="Google Shape;2365;p257"/>
          <p:cNvSpPr txBox="1"/>
          <p:nvPr>
            <p:ph idx="18" type="body"/>
          </p:nvPr>
        </p:nvSpPr>
        <p:spPr>
          <a:xfrm>
            <a:off x="6202124" y="3477056"/>
            <a:ext cx="2743200" cy="338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66" name="Google Shape;2366;p257"/>
          <p:cNvSpPr txBox="1"/>
          <p:nvPr>
            <p:ph idx="19" type="body"/>
          </p:nvPr>
        </p:nvSpPr>
        <p:spPr>
          <a:xfrm>
            <a:off x="6202124" y="4052427"/>
            <a:ext cx="2743200" cy="276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Font typeface="Arial"/>
              <a:buNone/>
              <a:defRPr sz="12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2367" name="Google Shape;2367;p257"/>
          <p:cNvGrpSpPr/>
          <p:nvPr/>
        </p:nvGrpSpPr>
        <p:grpSpPr>
          <a:xfrm>
            <a:off x="2030115" y="1337287"/>
            <a:ext cx="691316" cy="18300"/>
            <a:chOff x="3842851" y="2453309"/>
            <a:chExt cx="691316" cy="18300"/>
          </a:xfrm>
        </p:grpSpPr>
        <p:sp>
          <p:nvSpPr>
            <p:cNvPr id="2368" name="Google Shape;2368;p257"/>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69" name="Google Shape;2369;p257"/>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70" name="Google Shape;2370;p257"/>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2371" name="Google Shape;2371;p257"/>
          <p:cNvGrpSpPr/>
          <p:nvPr/>
        </p:nvGrpSpPr>
        <p:grpSpPr>
          <a:xfrm>
            <a:off x="2030115" y="3435604"/>
            <a:ext cx="691316" cy="18300"/>
            <a:chOff x="3842851" y="2453309"/>
            <a:chExt cx="691316" cy="18300"/>
          </a:xfrm>
        </p:grpSpPr>
        <p:sp>
          <p:nvSpPr>
            <p:cNvPr id="2372" name="Google Shape;2372;p257"/>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73" name="Google Shape;2373;p257"/>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74" name="Google Shape;2374;p257"/>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2375" name="Google Shape;2375;p257"/>
          <p:cNvGrpSpPr/>
          <p:nvPr/>
        </p:nvGrpSpPr>
        <p:grpSpPr>
          <a:xfrm>
            <a:off x="6305275" y="1337287"/>
            <a:ext cx="691316" cy="18300"/>
            <a:chOff x="3842851" y="2453309"/>
            <a:chExt cx="691316" cy="18300"/>
          </a:xfrm>
        </p:grpSpPr>
        <p:sp>
          <p:nvSpPr>
            <p:cNvPr id="2376" name="Google Shape;2376;p257"/>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77" name="Google Shape;2377;p257"/>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78" name="Google Shape;2378;p257"/>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2379" name="Google Shape;2379;p257"/>
          <p:cNvGrpSpPr/>
          <p:nvPr/>
        </p:nvGrpSpPr>
        <p:grpSpPr>
          <a:xfrm>
            <a:off x="6305275" y="3435604"/>
            <a:ext cx="691316" cy="18300"/>
            <a:chOff x="3842851" y="2453309"/>
            <a:chExt cx="691316" cy="18300"/>
          </a:xfrm>
        </p:grpSpPr>
        <p:sp>
          <p:nvSpPr>
            <p:cNvPr id="2380" name="Google Shape;2380;p257"/>
            <p:cNvSpPr/>
            <p:nvPr/>
          </p:nvSpPr>
          <p:spPr>
            <a:xfrm rot="-5400000">
              <a:off x="3948901" y="2347259"/>
              <a:ext cx="18300" cy="230400"/>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81" name="Google Shape;2381;p257"/>
            <p:cNvSpPr/>
            <p:nvPr/>
          </p:nvSpPr>
          <p:spPr>
            <a:xfrm rot="-5400000">
              <a:off x="4179359" y="2347259"/>
              <a:ext cx="18300" cy="230400"/>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382" name="Google Shape;2382;p257"/>
            <p:cNvSpPr/>
            <p:nvPr/>
          </p:nvSpPr>
          <p:spPr>
            <a:xfrm rot="-5400000">
              <a:off x="4409817" y="2347259"/>
              <a:ext cx="18300" cy="230400"/>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
        <p:nvSpPr>
          <p:cNvPr id="2383" name="Google Shape;2383;p257"/>
          <p:cNvSpPr/>
          <p:nvPr/>
        </p:nvSpPr>
        <p:spPr>
          <a:xfrm rot="10800000">
            <a:off x="16" y="16"/>
            <a:ext cx="849312" cy="849312"/>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2">
  <p:cSld name="Title and Content-2">
    <p:bg>
      <p:bgPr>
        <a:solidFill>
          <a:schemeClr val="dk2"/>
        </a:solidFill>
      </p:bgPr>
    </p:bg>
    <p:spTree>
      <p:nvGrpSpPr>
        <p:cNvPr id="2384" name="Shape 2384"/>
        <p:cNvGrpSpPr/>
        <p:nvPr/>
      </p:nvGrpSpPr>
      <p:grpSpPr>
        <a:xfrm>
          <a:off x="0" y="0"/>
          <a:ext cx="0" cy="0"/>
          <a:chOff x="0" y="0"/>
          <a:chExt cx="0" cy="0"/>
        </a:xfrm>
      </p:grpSpPr>
      <p:sp>
        <p:nvSpPr>
          <p:cNvPr id="2385" name="Google Shape;2385;p258"/>
          <p:cNvSpPr txBox="1"/>
          <p:nvPr>
            <p:ph idx="1" type="body"/>
          </p:nvPr>
        </p:nvSpPr>
        <p:spPr>
          <a:xfrm>
            <a:off x="476250" y="1225899"/>
            <a:ext cx="8191500" cy="3417600"/>
          </a:xfrm>
          <a:prstGeom prst="rect">
            <a:avLst/>
          </a:prstGeom>
          <a:noFill/>
          <a:ln>
            <a:noFill/>
          </a:ln>
        </p:spPr>
        <p:txBody>
          <a:bodyPr anchorCtr="0" anchor="t" bIns="45700" lIns="91425" spcFirstLastPara="1" rIns="91425" wrap="square" tIns="45700">
            <a:noAutofit/>
          </a:bodyPr>
          <a:lstStyle>
            <a:lvl1pPr indent="-355600" lvl="0" marL="457200" rtl="0" algn="l">
              <a:lnSpc>
                <a:spcPct val="100000"/>
              </a:lnSpc>
              <a:spcBef>
                <a:spcPts val="600"/>
              </a:spcBef>
              <a:spcAft>
                <a:spcPts val="0"/>
              </a:spcAft>
              <a:buClr>
                <a:schemeClr val="lt1"/>
              </a:buClr>
              <a:buSzPts val="2000"/>
              <a:buChar char="•"/>
              <a:defRPr sz="2000">
                <a:solidFill>
                  <a:schemeClr val="lt1"/>
                </a:solidFill>
              </a:defRPr>
            </a:lvl1pPr>
            <a:lvl2pPr indent="-330200" lvl="1" marL="914400" rtl="0" algn="l">
              <a:lnSpc>
                <a:spcPct val="100000"/>
              </a:lnSpc>
              <a:spcBef>
                <a:spcPts val="600"/>
              </a:spcBef>
              <a:spcAft>
                <a:spcPts val="0"/>
              </a:spcAft>
              <a:buClr>
                <a:schemeClr val="lt1"/>
              </a:buClr>
              <a:buSzPts val="1600"/>
              <a:buFont typeface="Arial"/>
              <a:buChar char="‒"/>
              <a:defRPr sz="1600">
                <a:solidFill>
                  <a:schemeClr val="lt1"/>
                </a:solidFill>
              </a:defRPr>
            </a:lvl2pPr>
            <a:lvl3pPr indent="-317500" lvl="2" marL="1371600" rtl="0" algn="l">
              <a:lnSpc>
                <a:spcPct val="100000"/>
              </a:lnSpc>
              <a:spcBef>
                <a:spcPts val="600"/>
              </a:spcBef>
              <a:spcAft>
                <a:spcPts val="0"/>
              </a:spcAft>
              <a:buClr>
                <a:schemeClr val="lt1"/>
              </a:buClr>
              <a:buSzPts val="1400"/>
              <a:buFont typeface="Noto Sans Symbols"/>
              <a:buChar char="▪"/>
              <a:defRPr sz="1400">
                <a:solidFill>
                  <a:schemeClr val="lt1"/>
                </a:solidFill>
              </a:defRPr>
            </a:lvl3pPr>
            <a:lvl4pPr indent="-304800" lvl="3" marL="1828800" rtl="0" algn="l">
              <a:spcBef>
                <a:spcPts val="600"/>
              </a:spcBef>
              <a:spcAft>
                <a:spcPts val="0"/>
              </a:spcAft>
              <a:buClr>
                <a:schemeClr val="lt1"/>
              </a:buClr>
              <a:buSzPts val="1200"/>
              <a:buFont typeface="Courier New"/>
              <a:buChar char="o"/>
              <a:defRPr sz="1200">
                <a:solidFill>
                  <a:schemeClr val="lt1"/>
                </a:solidFill>
              </a:defRPr>
            </a:lvl4pPr>
            <a:lvl5pPr indent="-298450" lvl="4" marL="2286000" rtl="0" algn="l">
              <a:spcBef>
                <a:spcPts val="600"/>
              </a:spcBef>
              <a:spcAft>
                <a:spcPts val="0"/>
              </a:spcAft>
              <a:buClr>
                <a:schemeClr val="lt1"/>
              </a:buClr>
              <a:buSzPts val="1100"/>
              <a:buFont typeface="Merriweather Sans"/>
              <a:buChar char="◆"/>
              <a:defRPr sz="11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86" name="Google Shape;2386;p258"/>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87" name="Google Shape;2387;p25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388" name="Google Shape;2388;p258"/>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Left Align-2">
  <p:cSld name="Title and Content-Left Align-2">
    <p:bg>
      <p:bgPr>
        <a:solidFill>
          <a:schemeClr val="dk2"/>
        </a:solidFill>
      </p:bgPr>
    </p:bg>
    <p:spTree>
      <p:nvGrpSpPr>
        <p:cNvPr id="2389" name="Shape 2389"/>
        <p:cNvGrpSpPr/>
        <p:nvPr/>
      </p:nvGrpSpPr>
      <p:grpSpPr>
        <a:xfrm>
          <a:off x="0" y="0"/>
          <a:ext cx="0" cy="0"/>
          <a:chOff x="0" y="0"/>
          <a:chExt cx="0" cy="0"/>
        </a:xfrm>
      </p:grpSpPr>
      <p:sp>
        <p:nvSpPr>
          <p:cNvPr id="2390" name="Google Shape;2390;p259"/>
          <p:cNvSpPr txBox="1"/>
          <p:nvPr>
            <p:ph idx="1" type="body"/>
          </p:nvPr>
        </p:nvSpPr>
        <p:spPr>
          <a:xfrm>
            <a:off x="476250" y="1225899"/>
            <a:ext cx="8191500" cy="3417600"/>
          </a:xfrm>
          <a:prstGeom prst="rect">
            <a:avLst/>
          </a:prstGeom>
          <a:noFill/>
          <a:ln>
            <a:noFill/>
          </a:ln>
        </p:spPr>
        <p:txBody>
          <a:bodyPr anchorCtr="0" anchor="t" bIns="45700" lIns="91425" spcFirstLastPara="1" rIns="91425" wrap="square" tIns="45700">
            <a:noAutofit/>
          </a:bodyPr>
          <a:lstStyle>
            <a:lvl1pPr indent="-355600" lvl="0" marL="457200" rtl="0" algn="l">
              <a:lnSpc>
                <a:spcPct val="100000"/>
              </a:lnSpc>
              <a:spcBef>
                <a:spcPts val="600"/>
              </a:spcBef>
              <a:spcAft>
                <a:spcPts val="0"/>
              </a:spcAft>
              <a:buClr>
                <a:schemeClr val="lt1"/>
              </a:buClr>
              <a:buSzPts val="2000"/>
              <a:buChar char="•"/>
              <a:defRPr sz="2000">
                <a:solidFill>
                  <a:schemeClr val="lt1"/>
                </a:solidFill>
              </a:defRPr>
            </a:lvl1pPr>
            <a:lvl2pPr indent="-330200" lvl="1" marL="914400" rtl="0" algn="l">
              <a:lnSpc>
                <a:spcPct val="100000"/>
              </a:lnSpc>
              <a:spcBef>
                <a:spcPts val="600"/>
              </a:spcBef>
              <a:spcAft>
                <a:spcPts val="0"/>
              </a:spcAft>
              <a:buClr>
                <a:schemeClr val="lt1"/>
              </a:buClr>
              <a:buSzPts val="1600"/>
              <a:buFont typeface="Arial"/>
              <a:buChar char="‒"/>
              <a:defRPr sz="1600">
                <a:solidFill>
                  <a:schemeClr val="lt1"/>
                </a:solidFill>
              </a:defRPr>
            </a:lvl2pPr>
            <a:lvl3pPr indent="-317500" lvl="2" marL="1371600" rtl="0" algn="l">
              <a:lnSpc>
                <a:spcPct val="100000"/>
              </a:lnSpc>
              <a:spcBef>
                <a:spcPts val="600"/>
              </a:spcBef>
              <a:spcAft>
                <a:spcPts val="0"/>
              </a:spcAft>
              <a:buClr>
                <a:schemeClr val="lt1"/>
              </a:buClr>
              <a:buSzPts val="1400"/>
              <a:buFont typeface="Noto Sans Symbols"/>
              <a:buChar char="▪"/>
              <a:defRPr sz="1400">
                <a:solidFill>
                  <a:schemeClr val="lt1"/>
                </a:solidFill>
              </a:defRPr>
            </a:lvl3pPr>
            <a:lvl4pPr indent="-304800" lvl="3" marL="1828800" rtl="0" algn="l">
              <a:spcBef>
                <a:spcPts val="600"/>
              </a:spcBef>
              <a:spcAft>
                <a:spcPts val="0"/>
              </a:spcAft>
              <a:buClr>
                <a:schemeClr val="lt1"/>
              </a:buClr>
              <a:buSzPts val="1200"/>
              <a:buFont typeface="Courier New"/>
              <a:buChar char="o"/>
              <a:defRPr sz="1200">
                <a:solidFill>
                  <a:schemeClr val="lt1"/>
                </a:solidFill>
              </a:defRPr>
            </a:lvl4pPr>
            <a:lvl5pPr indent="-298450" lvl="4" marL="2286000" rtl="0" algn="l">
              <a:spcBef>
                <a:spcPts val="600"/>
              </a:spcBef>
              <a:spcAft>
                <a:spcPts val="0"/>
              </a:spcAft>
              <a:buClr>
                <a:schemeClr val="lt1"/>
              </a:buClr>
              <a:buSzPts val="1100"/>
              <a:buFont typeface="Merriweather Sans"/>
              <a:buChar char="◆"/>
              <a:defRPr sz="11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91" name="Google Shape;2391;p259"/>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92" name="Google Shape;2392;p25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393" name="Google Shape;2393;p259"/>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Left">
  <p:cSld name="Title and Content Left">
    <p:spTree>
      <p:nvGrpSpPr>
        <p:cNvPr id="2394" name="Shape 2394"/>
        <p:cNvGrpSpPr/>
        <p:nvPr/>
      </p:nvGrpSpPr>
      <p:grpSpPr>
        <a:xfrm>
          <a:off x="0" y="0"/>
          <a:ext cx="0" cy="0"/>
          <a:chOff x="0" y="0"/>
          <a:chExt cx="0" cy="0"/>
        </a:xfrm>
      </p:grpSpPr>
      <p:sp>
        <p:nvSpPr>
          <p:cNvPr id="2395" name="Google Shape;2395;p260"/>
          <p:cNvSpPr txBox="1"/>
          <p:nvPr>
            <p:ph idx="1" type="body"/>
          </p:nvPr>
        </p:nvSpPr>
        <p:spPr>
          <a:xfrm>
            <a:off x="476251" y="1225899"/>
            <a:ext cx="4095900" cy="3417600"/>
          </a:xfrm>
          <a:prstGeom prst="rect">
            <a:avLst/>
          </a:prstGeom>
          <a:noFill/>
          <a:ln>
            <a:noFill/>
          </a:ln>
        </p:spPr>
        <p:txBody>
          <a:bodyPr anchorCtr="0" anchor="t" bIns="45700" lIns="91425" spcFirstLastPara="1" rIns="91425" wrap="square" tIns="45700">
            <a:noAutofit/>
          </a:bodyPr>
          <a:lstStyle>
            <a:lvl1pPr indent="-355600" lvl="0" marL="457200" rtl="0" algn="l">
              <a:lnSpc>
                <a:spcPct val="100000"/>
              </a:lnSpc>
              <a:spcBef>
                <a:spcPts val="600"/>
              </a:spcBef>
              <a:spcAft>
                <a:spcPts val="0"/>
              </a:spcAft>
              <a:buClr>
                <a:schemeClr val="accent6"/>
              </a:buClr>
              <a:buSzPts val="2000"/>
              <a:buChar char="•"/>
              <a:defRPr sz="2000">
                <a:solidFill>
                  <a:schemeClr val="dk1"/>
                </a:solidFill>
              </a:defRPr>
            </a:lvl1pPr>
            <a:lvl2pPr indent="-330200" lvl="1" marL="914400" rtl="0" algn="l">
              <a:lnSpc>
                <a:spcPct val="100000"/>
              </a:lnSpc>
              <a:spcBef>
                <a:spcPts val="600"/>
              </a:spcBef>
              <a:spcAft>
                <a:spcPts val="0"/>
              </a:spcAft>
              <a:buClr>
                <a:schemeClr val="accent6"/>
              </a:buClr>
              <a:buSzPts val="1600"/>
              <a:buFont typeface="Arial"/>
              <a:buChar char="‒"/>
              <a:defRPr sz="1600">
                <a:solidFill>
                  <a:schemeClr val="dk1"/>
                </a:solidFill>
              </a:defRPr>
            </a:lvl2pPr>
            <a:lvl3pPr indent="-317500" lvl="2" marL="1371600" rtl="0" algn="l">
              <a:lnSpc>
                <a:spcPct val="100000"/>
              </a:lnSpc>
              <a:spcBef>
                <a:spcPts val="600"/>
              </a:spcBef>
              <a:spcAft>
                <a:spcPts val="0"/>
              </a:spcAft>
              <a:buClr>
                <a:schemeClr val="accent6"/>
              </a:buClr>
              <a:buSzPts val="1400"/>
              <a:buFont typeface="Noto Sans Symbols"/>
              <a:buChar char="▪"/>
              <a:defRPr sz="1400">
                <a:solidFill>
                  <a:schemeClr val="dk1"/>
                </a:solidFill>
              </a:defRPr>
            </a:lvl3pPr>
            <a:lvl4pPr indent="-304800" lvl="3" marL="1828800" rtl="0" algn="l">
              <a:spcBef>
                <a:spcPts val="600"/>
              </a:spcBef>
              <a:spcAft>
                <a:spcPts val="0"/>
              </a:spcAft>
              <a:buClr>
                <a:schemeClr val="accent6"/>
              </a:buClr>
              <a:buSzPts val="1200"/>
              <a:buFont typeface="Courier New"/>
              <a:buChar char="o"/>
              <a:defRPr sz="1200">
                <a:solidFill>
                  <a:schemeClr val="dk1"/>
                </a:solidFill>
              </a:defRPr>
            </a:lvl4pPr>
            <a:lvl5pPr indent="-298450" lvl="4" marL="2286000" rtl="0" algn="l">
              <a:spcBef>
                <a:spcPts val="600"/>
              </a:spcBef>
              <a:spcAft>
                <a:spcPts val="0"/>
              </a:spcAft>
              <a:buClr>
                <a:schemeClr val="accent6"/>
              </a:buClr>
              <a:buSzPts val="1100"/>
              <a:buFont typeface="Merriweather Sans"/>
              <a:buChar char="◆"/>
              <a:defRPr sz="11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396" name="Google Shape;2396;p260"/>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97" name="Google Shape;2397;p26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398" name="Google Shape;2398;p260"/>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Left-2">
  <p:cSld name="Title and Content Left-2">
    <p:bg>
      <p:bgPr>
        <a:solidFill>
          <a:schemeClr val="dk2"/>
        </a:solidFill>
      </p:bgPr>
    </p:bg>
    <p:spTree>
      <p:nvGrpSpPr>
        <p:cNvPr id="2399" name="Shape 2399"/>
        <p:cNvGrpSpPr/>
        <p:nvPr/>
      </p:nvGrpSpPr>
      <p:grpSpPr>
        <a:xfrm>
          <a:off x="0" y="0"/>
          <a:ext cx="0" cy="0"/>
          <a:chOff x="0" y="0"/>
          <a:chExt cx="0" cy="0"/>
        </a:xfrm>
      </p:grpSpPr>
      <p:sp>
        <p:nvSpPr>
          <p:cNvPr id="2400" name="Google Shape;2400;p261"/>
          <p:cNvSpPr txBox="1"/>
          <p:nvPr>
            <p:ph idx="1" type="body"/>
          </p:nvPr>
        </p:nvSpPr>
        <p:spPr>
          <a:xfrm>
            <a:off x="476251" y="1225899"/>
            <a:ext cx="4095900" cy="3417600"/>
          </a:xfrm>
          <a:prstGeom prst="rect">
            <a:avLst/>
          </a:prstGeom>
          <a:noFill/>
          <a:ln>
            <a:noFill/>
          </a:ln>
        </p:spPr>
        <p:txBody>
          <a:bodyPr anchorCtr="0" anchor="t" bIns="45700" lIns="91425" spcFirstLastPara="1" rIns="91425" wrap="square" tIns="45700">
            <a:noAutofit/>
          </a:bodyPr>
          <a:lstStyle>
            <a:lvl1pPr indent="-355600" lvl="0" marL="457200" rtl="0" algn="l">
              <a:lnSpc>
                <a:spcPct val="100000"/>
              </a:lnSpc>
              <a:spcBef>
                <a:spcPts val="600"/>
              </a:spcBef>
              <a:spcAft>
                <a:spcPts val="0"/>
              </a:spcAft>
              <a:buClr>
                <a:schemeClr val="lt1"/>
              </a:buClr>
              <a:buSzPts val="2000"/>
              <a:buChar char="•"/>
              <a:defRPr sz="2000">
                <a:solidFill>
                  <a:schemeClr val="lt1"/>
                </a:solidFill>
              </a:defRPr>
            </a:lvl1pPr>
            <a:lvl2pPr indent="-330200" lvl="1" marL="914400" rtl="0" algn="l">
              <a:lnSpc>
                <a:spcPct val="100000"/>
              </a:lnSpc>
              <a:spcBef>
                <a:spcPts val="600"/>
              </a:spcBef>
              <a:spcAft>
                <a:spcPts val="0"/>
              </a:spcAft>
              <a:buClr>
                <a:schemeClr val="lt1"/>
              </a:buClr>
              <a:buSzPts val="1600"/>
              <a:buFont typeface="Arial"/>
              <a:buChar char="‒"/>
              <a:defRPr sz="1600">
                <a:solidFill>
                  <a:schemeClr val="lt1"/>
                </a:solidFill>
              </a:defRPr>
            </a:lvl2pPr>
            <a:lvl3pPr indent="-317500" lvl="2" marL="1371600" rtl="0" algn="l">
              <a:lnSpc>
                <a:spcPct val="100000"/>
              </a:lnSpc>
              <a:spcBef>
                <a:spcPts val="600"/>
              </a:spcBef>
              <a:spcAft>
                <a:spcPts val="0"/>
              </a:spcAft>
              <a:buClr>
                <a:schemeClr val="lt1"/>
              </a:buClr>
              <a:buSzPts val="1400"/>
              <a:buFont typeface="Noto Sans Symbols"/>
              <a:buChar char="▪"/>
              <a:defRPr sz="1400">
                <a:solidFill>
                  <a:schemeClr val="lt1"/>
                </a:solidFill>
              </a:defRPr>
            </a:lvl3pPr>
            <a:lvl4pPr indent="-304800" lvl="3" marL="1828800" rtl="0" algn="l">
              <a:spcBef>
                <a:spcPts val="600"/>
              </a:spcBef>
              <a:spcAft>
                <a:spcPts val="0"/>
              </a:spcAft>
              <a:buClr>
                <a:schemeClr val="lt1"/>
              </a:buClr>
              <a:buSzPts val="1200"/>
              <a:buFont typeface="Courier New"/>
              <a:buChar char="o"/>
              <a:defRPr sz="1200">
                <a:solidFill>
                  <a:schemeClr val="lt1"/>
                </a:solidFill>
              </a:defRPr>
            </a:lvl4pPr>
            <a:lvl5pPr indent="-298450" lvl="4" marL="2286000" rtl="0" algn="l">
              <a:spcBef>
                <a:spcPts val="600"/>
              </a:spcBef>
              <a:spcAft>
                <a:spcPts val="0"/>
              </a:spcAft>
              <a:buClr>
                <a:schemeClr val="lt1"/>
              </a:buClr>
              <a:buSzPts val="1100"/>
              <a:buFont typeface="Merriweather Sans"/>
              <a:buChar char="◆"/>
              <a:defRPr sz="11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01" name="Google Shape;2401;p261"/>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02" name="Google Shape;2402;p26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403" name="Google Shape;2403;p261"/>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Key Points">
  <p:cSld name="Three Key Points">
    <p:spTree>
      <p:nvGrpSpPr>
        <p:cNvPr id="230" name="Shape 230"/>
        <p:cNvGrpSpPr/>
        <p:nvPr/>
      </p:nvGrpSpPr>
      <p:grpSpPr>
        <a:xfrm>
          <a:off x="0" y="0"/>
          <a:ext cx="0" cy="0"/>
          <a:chOff x="0" y="0"/>
          <a:chExt cx="0" cy="0"/>
        </a:xfrm>
      </p:grpSpPr>
      <p:sp>
        <p:nvSpPr>
          <p:cNvPr id="231" name="Google Shape;231;p27"/>
          <p:cNvSpPr txBox="1"/>
          <p:nvPr>
            <p:ph type="title"/>
          </p:nvPr>
        </p:nvSpPr>
        <p:spPr>
          <a:xfrm>
            <a:off x="476250" y="137160"/>
            <a:ext cx="8191499"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2" name="Google Shape;232;p2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27"/>
          <p:cNvSpPr txBox="1"/>
          <p:nvPr>
            <p:ph idx="1" type="body"/>
          </p:nvPr>
        </p:nvSpPr>
        <p:spPr>
          <a:xfrm>
            <a:off x="476250" y="3369044"/>
            <a:ext cx="2438400"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34" name="Google Shape;234;p27"/>
          <p:cNvSpPr txBox="1"/>
          <p:nvPr>
            <p:ph idx="2" type="body"/>
          </p:nvPr>
        </p:nvSpPr>
        <p:spPr>
          <a:xfrm>
            <a:off x="3352800" y="3369044"/>
            <a:ext cx="2438400"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35" name="Google Shape;235;p27"/>
          <p:cNvSpPr txBox="1"/>
          <p:nvPr>
            <p:ph idx="3" type="body"/>
          </p:nvPr>
        </p:nvSpPr>
        <p:spPr>
          <a:xfrm>
            <a:off x="6229348" y="3369044"/>
            <a:ext cx="2438401"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236" name="Google Shape;236;p27"/>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Left-Left Align">
  <p:cSld name="Title and Content Left-Left Align">
    <p:spTree>
      <p:nvGrpSpPr>
        <p:cNvPr id="2404" name="Shape 2404"/>
        <p:cNvGrpSpPr/>
        <p:nvPr/>
      </p:nvGrpSpPr>
      <p:grpSpPr>
        <a:xfrm>
          <a:off x="0" y="0"/>
          <a:ext cx="0" cy="0"/>
          <a:chOff x="0" y="0"/>
          <a:chExt cx="0" cy="0"/>
        </a:xfrm>
      </p:grpSpPr>
      <p:sp>
        <p:nvSpPr>
          <p:cNvPr id="2405" name="Google Shape;2405;p262"/>
          <p:cNvSpPr txBox="1"/>
          <p:nvPr>
            <p:ph idx="1" type="body"/>
          </p:nvPr>
        </p:nvSpPr>
        <p:spPr>
          <a:xfrm>
            <a:off x="476251" y="1225899"/>
            <a:ext cx="4095900" cy="3417600"/>
          </a:xfrm>
          <a:prstGeom prst="rect">
            <a:avLst/>
          </a:prstGeom>
          <a:noFill/>
          <a:ln>
            <a:noFill/>
          </a:ln>
        </p:spPr>
        <p:txBody>
          <a:bodyPr anchorCtr="0" anchor="t" bIns="45700" lIns="91425" spcFirstLastPara="1" rIns="91425" wrap="square" tIns="45700">
            <a:noAutofit/>
          </a:bodyPr>
          <a:lstStyle>
            <a:lvl1pPr indent="-355600" lvl="0" marL="457200" rtl="0" algn="l">
              <a:lnSpc>
                <a:spcPct val="100000"/>
              </a:lnSpc>
              <a:spcBef>
                <a:spcPts val="600"/>
              </a:spcBef>
              <a:spcAft>
                <a:spcPts val="0"/>
              </a:spcAft>
              <a:buClr>
                <a:schemeClr val="accent6"/>
              </a:buClr>
              <a:buSzPts val="2000"/>
              <a:buChar char="•"/>
              <a:defRPr sz="2000">
                <a:solidFill>
                  <a:schemeClr val="dk1"/>
                </a:solidFill>
              </a:defRPr>
            </a:lvl1pPr>
            <a:lvl2pPr indent="-330200" lvl="1" marL="914400" rtl="0" algn="l">
              <a:lnSpc>
                <a:spcPct val="100000"/>
              </a:lnSpc>
              <a:spcBef>
                <a:spcPts val="600"/>
              </a:spcBef>
              <a:spcAft>
                <a:spcPts val="0"/>
              </a:spcAft>
              <a:buClr>
                <a:schemeClr val="accent6"/>
              </a:buClr>
              <a:buSzPts val="1600"/>
              <a:buFont typeface="Arial"/>
              <a:buChar char="‒"/>
              <a:defRPr sz="1600">
                <a:solidFill>
                  <a:schemeClr val="dk1"/>
                </a:solidFill>
              </a:defRPr>
            </a:lvl2pPr>
            <a:lvl3pPr indent="-317500" lvl="2" marL="1371600" rtl="0" algn="l">
              <a:lnSpc>
                <a:spcPct val="100000"/>
              </a:lnSpc>
              <a:spcBef>
                <a:spcPts val="600"/>
              </a:spcBef>
              <a:spcAft>
                <a:spcPts val="0"/>
              </a:spcAft>
              <a:buClr>
                <a:schemeClr val="accent6"/>
              </a:buClr>
              <a:buSzPts val="1400"/>
              <a:buFont typeface="Noto Sans Symbols"/>
              <a:buChar char="▪"/>
              <a:defRPr sz="1400">
                <a:solidFill>
                  <a:schemeClr val="dk1"/>
                </a:solidFill>
              </a:defRPr>
            </a:lvl3pPr>
            <a:lvl4pPr indent="-304800" lvl="3" marL="1828800" rtl="0" algn="l">
              <a:spcBef>
                <a:spcPts val="600"/>
              </a:spcBef>
              <a:spcAft>
                <a:spcPts val="0"/>
              </a:spcAft>
              <a:buClr>
                <a:schemeClr val="accent6"/>
              </a:buClr>
              <a:buSzPts val="1200"/>
              <a:buFont typeface="Courier New"/>
              <a:buChar char="o"/>
              <a:defRPr sz="1200">
                <a:solidFill>
                  <a:schemeClr val="dk1"/>
                </a:solidFill>
              </a:defRPr>
            </a:lvl4pPr>
            <a:lvl5pPr indent="-298450" lvl="4" marL="2286000" rtl="0" algn="l">
              <a:spcBef>
                <a:spcPts val="600"/>
              </a:spcBef>
              <a:spcAft>
                <a:spcPts val="0"/>
              </a:spcAft>
              <a:buClr>
                <a:schemeClr val="accent6"/>
              </a:buClr>
              <a:buSzPts val="1100"/>
              <a:buFont typeface="Merriweather Sans"/>
              <a:buChar char="◆"/>
              <a:defRPr sz="11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06" name="Google Shape;2406;p262"/>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07" name="Google Shape;2407;p26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408" name="Google Shape;2408;p262"/>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Left-Left Align-2">
  <p:cSld name="Title and Content Left-Left Align-2">
    <p:bg>
      <p:bgPr>
        <a:solidFill>
          <a:schemeClr val="dk2"/>
        </a:solidFill>
      </p:bgPr>
    </p:bg>
    <p:spTree>
      <p:nvGrpSpPr>
        <p:cNvPr id="2409" name="Shape 2409"/>
        <p:cNvGrpSpPr/>
        <p:nvPr/>
      </p:nvGrpSpPr>
      <p:grpSpPr>
        <a:xfrm>
          <a:off x="0" y="0"/>
          <a:ext cx="0" cy="0"/>
          <a:chOff x="0" y="0"/>
          <a:chExt cx="0" cy="0"/>
        </a:xfrm>
      </p:grpSpPr>
      <p:sp>
        <p:nvSpPr>
          <p:cNvPr id="2410" name="Google Shape;2410;p263"/>
          <p:cNvSpPr txBox="1"/>
          <p:nvPr>
            <p:ph idx="1" type="body"/>
          </p:nvPr>
        </p:nvSpPr>
        <p:spPr>
          <a:xfrm>
            <a:off x="476251" y="1225899"/>
            <a:ext cx="4095900" cy="3417600"/>
          </a:xfrm>
          <a:prstGeom prst="rect">
            <a:avLst/>
          </a:prstGeom>
          <a:noFill/>
          <a:ln>
            <a:noFill/>
          </a:ln>
        </p:spPr>
        <p:txBody>
          <a:bodyPr anchorCtr="0" anchor="t" bIns="45700" lIns="91425" spcFirstLastPara="1" rIns="91425" wrap="square" tIns="45700">
            <a:noAutofit/>
          </a:bodyPr>
          <a:lstStyle>
            <a:lvl1pPr indent="-355600" lvl="0" marL="457200" rtl="0" algn="l">
              <a:lnSpc>
                <a:spcPct val="100000"/>
              </a:lnSpc>
              <a:spcBef>
                <a:spcPts val="600"/>
              </a:spcBef>
              <a:spcAft>
                <a:spcPts val="0"/>
              </a:spcAft>
              <a:buClr>
                <a:schemeClr val="lt1"/>
              </a:buClr>
              <a:buSzPts val="2000"/>
              <a:buChar char="•"/>
              <a:defRPr sz="2000">
                <a:solidFill>
                  <a:schemeClr val="lt1"/>
                </a:solidFill>
              </a:defRPr>
            </a:lvl1pPr>
            <a:lvl2pPr indent="-330200" lvl="1" marL="914400" rtl="0" algn="l">
              <a:lnSpc>
                <a:spcPct val="100000"/>
              </a:lnSpc>
              <a:spcBef>
                <a:spcPts val="600"/>
              </a:spcBef>
              <a:spcAft>
                <a:spcPts val="0"/>
              </a:spcAft>
              <a:buClr>
                <a:schemeClr val="lt1"/>
              </a:buClr>
              <a:buSzPts val="1600"/>
              <a:buFont typeface="Arial"/>
              <a:buChar char="‒"/>
              <a:defRPr sz="1600">
                <a:solidFill>
                  <a:schemeClr val="lt1"/>
                </a:solidFill>
              </a:defRPr>
            </a:lvl2pPr>
            <a:lvl3pPr indent="-317500" lvl="2" marL="1371600" rtl="0" algn="l">
              <a:lnSpc>
                <a:spcPct val="100000"/>
              </a:lnSpc>
              <a:spcBef>
                <a:spcPts val="600"/>
              </a:spcBef>
              <a:spcAft>
                <a:spcPts val="0"/>
              </a:spcAft>
              <a:buClr>
                <a:schemeClr val="lt1"/>
              </a:buClr>
              <a:buSzPts val="1400"/>
              <a:buFont typeface="Noto Sans Symbols"/>
              <a:buChar char="▪"/>
              <a:defRPr sz="1400">
                <a:solidFill>
                  <a:schemeClr val="lt1"/>
                </a:solidFill>
              </a:defRPr>
            </a:lvl3pPr>
            <a:lvl4pPr indent="-304800" lvl="3" marL="1828800" rtl="0" algn="l">
              <a:spcBef>
                <a:spcPts val="600"/>
              </a:spcBef>
              <a:spcAft>
                <a:spcPts val="0"/>
              </a:spcAft>
              <a:buClr>
                <a:schemeClr val="lt1"/>
              </a:buClr>
              <a:buSzPts val="1200"/>
              <a:buFont typeface="Courier New"/>
              <a:buChar char="o"/>
              <a:defRPr sz="1200">
                <a:solidFill>
                  <a:schemeClr val="lt1"/>
                </a:solidFill>
              </a:defRPr>
            </a:lvl4pPr>
            <a:lvl5pPr indent="-298450" lvl="4" marL="2286000" rtl="0" algn="l">
              <a:spcBef>
                <a:spcPts val="600"/>
              </a:spcBef>
              <a:spcAft>
                <a:spcPts val="0"/>
              </a:spcAft>
              <a:buClr>
                <a:schemeClr val="lt1"/>
              </a:buClr>
              <a:buSzPts val="1100"/>
              <a:buFont typeface="Merriweather Sans"/>
              <a:buChar char="◆"/>
              <a:defRPr sz="11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11" name="Google Shape;2411;p263"/>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12" name="Google Shape;2412;p26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413" name="Google Shape;2413;p263"/>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ntent-2">
  <p:cSld name="Title and Two Content-2">
    <p:bg>
      <p:bgPr>
        <a:solidFill>
          <a:schemeClr val="dk2"/>
        </a:solidFill>
      </p:bgPr>
    </p:bg>
    <p:spTree>
      <p:nvGrpSpPr>
        <p:cNvPr id="2414" name="Shape 2414"/>
        <p:cNvGrpSpPr/>
        <p:nvPr/>
      </p:nvGrpSpPr>
      <p:grpSpPr>
        <a:xfrm>
          <a:off x="0" y="0"/>
          <a:ext cx="0" cy="0"/>
          <a:chOff x="0" y="0"/>
          <a:chExt cx="0" cy="0"/>
        </a:xfrm>
      </p:grpSpPr>
      <p:sp>
        <p:nvSpPr>
          <p:cNvPr id="2415" name="Google Shape;2415;p264"/>
          <p:cNvSpPr txBox="1"/>
          <p:nvPr>
            <p:ph idx="1" type="body"/>
          </p:nvPr>
        </p:nvSpPr>
        <p:spPr>
          <a:xfrm>
            <a:off x="476249" y="1225899"/>
            <a:ext cx="3952800" cy="3417600"/>
          </a:xfrm>
          <a:prstGeom prst="rect">
            <a:avLst/>
          </a:prstGeom>
          <a:noFill/>
          <a:ln>
            <a:noFill/>
          </a:ln>
        </p:spPr>
        <p:txBody>
          <a:bodyPr anchorCtr="0" anchor="t" bIns="45700" lIns="91425" spcFirstLastPara="1" rIns="91425" wrap="square" tIns="45700">
            <a:noAutofit/>
          </a:bodyPr>
          <a:lstStyle>
            <a:lvl1pPr indent="-342900" lvl="0" marL="457200" rtl="0" algn="l">
              <a:lnSpc>
                <a:spcPct val="100000"/>
              </a:lnSpc>
              <a:spcBef>
                <a:spcPts val="600"/>
              </a:spcBef>
              <a:spcAft>
                <a:spcPts val="0"/>
              </a:spcAft>
              <a:buClr>
                <a:schemeClr val="lt1"/>
              </a:buClr>
              <a:buSzPts val="1800"/>
              <a:buChar char="•"/>
              <a:defRPr sz="1800">
                <a:solidFill>
                  <a:schemeClr val="lt1"/>
                </a:solidFill>
              </a:defRPr>
            </a:lvl1pPr>
            <a:lvl2pPr indent="-317500" lvl="1" marL="914400" rtl="0" algn="l">
              <a:lnSpc>
                <a:spcPct val="100000"/>
              </a:lnSpc>
              <a:spcBef>
                <a:spcPts val="600"/>
              </a:spcBef>
              <a:spcAft>
                <a:spcPts val="0"/>
              </a:spcAft>
              <a:buClr>
                <a:schemeClr val="lt1"/>
              </a:buClr>
              <a:buSzPts val="1400"/>
              <a:buChar char="‒"/>
              <a:defRPr sz="1400">
                <a:solidFill>
                  <a:schemeClr val="lt1"/>
                </a:solidFill>
              </a:defRPr>
            </a:lvl2pPr>
            <a:lvl3pPr indent="-304800" lvl="2" marL="1371600" rtl="0" algn="l">
              <a:lnSpc>
                <a:spcPct val="100000"/>
              </a:lnSpc>
              <a:spcBef>
                <a:spcPts val="600"/>
              </a:spcBef>
              <a:spcAft>
                <a:spcPts val="0"/>
              </a:spcAft>
              <a:buClr>
                <a:schemeClr val="lt1"/>
              </a:buClr>
              <a:buSzPts val="1200"/>
              <a:buChar char="•"/>
              <a:defRPr sz="1200">
                <a:solidFill>
                  <a:schemeClr val="lt1"/>
                </a:solidFill>
              </a:defRPr>
            </a:lvl3pPr>
            <a:lvl4pPr indent="-298450" lvl="3" marL="1828800" rtl="0" algn="l">
              <a:spcBef>
                <a:spcPts val="600"/>
              </a:spcBef>
              <a:spcAft>
                <a:spcPts val="0"/>
              </a:spcAft>
              <a:buClr>
                <a:schemeClr val="lt1"/>
              </a:buClr>
              <a:buSzPts val="1100"/>
              <a:buFont typeface="Courier New"/>
              <a:buChar char="o"/>
              <a:defRPr sz="1100">
                <a:solidFill>
                  <a:schemeClr val="lt1"/>
                </a:solidFill>
              </a:defRPr>
            </a:lvl4pPr>
            <a:lvl5pPr indent="-298450" lvl="4" marL="2286000" rtl="0" algn="l">
              <a:spcBef>
                <a:spcPts val="600"/>
              </a:spcBef>
              <a:spcAft>
                <a:spcPts val="0"/>
              </a:spcAft>
              <a:buClr>
                <a:schemeClr val="lt1"/>
              </a:buClr>
              <a:buSzPts val="1100"/>
              <a:buFont typeface="Merriweather Sans"/>
              <a:buChar char="◆"/>
              <a:defRPr sz="11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16" name="Google Shape;2416;p264"/>
          <p:cNvSpPr txBox="1"/>
          <p:nvPr>
            <p:ph type="title"/>
          </p:nvPr>
        </p:nvSpPr>
        <p:spPr>
          <a:xfrm>
            <a:off x="476249"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17" name="Google Shape;2417;p264"/>
          <p:cNvSpPr txBox="1"/>
          <p:nvPr>
            <p:ph idx="2" type="body"/>
          </p:nvPr>
        </p:nvSpPr>
        <p:spPr>
          <a:xfrm>
            <a:off x="4714876" y="1225899"/>
            <a:ext cx="3952800" cy="3417600"/>
          </a:xfrm>
          <a:prstGeom prst="rect">
            <a:avLst/>
          </a:prstGeom>
          <a:noFill/>
          <a:ln>
            <a:noFill/>
          </a:ln>
        </p:spPr>
        <p:txBody>
          <a:bodyPr anchorCtr="0" anchor="t" bIns="45700" lIns="91425" spcFirstLastPara="1" rIns="91425" wrap="square" tIns="45700">
            <a:noAutofit/>
          </a:bodyPr>
          <a:lstStyle>
            <a:lvl1pPr indent="-342900" lvl="0" marL="457200" rtl="0" algn="l">
              <a:lnSpc>
                <a:spcPct val="100000"/>
              </a:lnSpc>
              <a:spcBef>
                <a:spcPts val="600"/>
              </a:spcBef>
              <a:spcAft>
                <a:spcPts val="0"/>
              </a:spcAft>
              <a:buClr>
                <a:schemeClr val="lt1"/>
              </a:buClr>
              <a:buSzPts val="1800"/>
              <a:buChar char="•"/>
              <a:defRPr sz="1800">
                <a:solidFill>
                  <a:schemeClr val="lt1"/>
                </a:solidFill>
              </a:defRPr>
            </a:lvl1pPr>
            <a:lvl2pPr indent="-317500" lvl="1" marL="914400" rtl="0" algn="l">
              <a:lnSpc>
                <a:spcPct val="100000"/>
              </a:lnSpc>
              <a:spcBef>
                <a:spcPts val="600"/>
              </a:spcBef>
              <a:spcAft>
                <a:spcPts val="0"/>
              </a:spcAft>
              <a:buClr>
                <a:schemeClr val="lt1"/>
              </a:buClr>
              <a:buSzPts val="1400"/>
              <a:buChar char="‒"/>
              <a:defRPr sz="1400">
                <a:solidFill>
                  <a:schemeClr val="lt1"/>
                </a:solidFill>
              </a:defRPr>
            </a:lvl2pPr>
            <a:lvl3pPr indent="-304800" lvl="2" marL="1371600" rtl="0" algn="l">
              <a:lnSpc>
                <a:spcPct val="100000"/>
              </a:lnSpc>
              <a:spcBef>
                <a:spcPts val="600"/>
              </a:spcBef>
              <a:spcAft>
                <a:spcPts val="0"/>
              </a:spcAft>
              <a:buClr>
                <a:schemeClr val="lt1"/>
              </a:buClr>
              <a:buSzPts val="1200"/>
              <a:buChar char="•"/>
              <a:defRPr sz="1200">
                <a:solidFill>
                  <a:schemeClr val="lt1"/>
                </a:solidFill>
              </a:defRPr>
            </a:lvl3pPr>
            <a:lvl4pPr indent="-298450" lvl="3" marL="1828800" rtl="0" algn="l">
              <a:spcBef>
                <a:spcPts val="600"/>
              </a:spcBef>
              <a:spcAft>
                <a:spcPts val="0"/>
              </a:spcAft>
              <a:buClr>
                <a:schemeClr val="lt1"/>
              </a:buClr>
              <a:buSzPts val="1100"/>
              <a:buFont typeface="Courier New"/>
              <a:buChar char="o"/>
              <a:defRPr sz="1100">
                <a:solidFill>
                  <a:schemeClr val="lt1"/>
                </a:solidFill>
              </a:defRPr>
            </a:lvl4pPr>
            <a:lvl5pPr indent="-298450" lvl="4" marL="2286000" rtl="0" algn="l">
              <a:spcBef>
                <a:spcPts val="600"/>
              </a:spcBef>
              <a:spcAft>
                <a:spcPts val="0"/>
              </a:spcAft>
              <a:buClr>
                <a:schemeClr val="lt1"/>
              </a:buClr>
              <a:buSzPts val="1100"/>
              <a:buFont typeface="Merriweather Sans"/>
              <a:buChar char="◆"/>
              <a:defRPr sz="11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18" name="Google Shape;2418;p26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419" name="Google Shape;2419;p264"/>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pos="2880">
          <p15:clr>
            <a:srgbClr val="FBAE40"/>
          </p15:clr>
        </p15:guide>
      </p15:sldGuideLst>
    </p:ext>
  </p:extLst>
</p:sldLayout>
</file>

<file path=ppt/slideLayouts/slideLayout2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mparison-2">
  <p:cSld name="Title and Comparison-2">
    <p:bg>
      <p:bgPr>
        <a:solidFill>
          <a:schemeClr val="dk2"/>
        </a:solidFill>
      </p:bgPr>
    </p:bg>
    <p:spTree>
      <p:nvGrpSpPr>
        <p:cNvPr id="2420" name="Shape 2420"/>
        <p:cNvGrpSpPr/>
        <p:nvPr/>
      </p:nvGrpSpPr>
      <p:grpSpPr>
        <a:xfrm>
          <a:off x="0" y="0"/>
          <a:ext cx="0" cy="0"/>
          <a:chOff x="0" y="0"/>
          <a:chExt cx="0" cy="0"/>
        </a:xfrm>
      </p:grpSpPr>
      <p:sp>
        <p:nvSpPr>
          <p:cNvPr id="2421" name="Google Shape;2421;p265"/>
          <p:cNvSpPr txBox="1"/>
          <p:nvPr>
            <p:ph idx="1" type="body"/>
          </p:nvPr>
        </p:nvSpPr>
        <p:spPr>
          <a:xfrm>
            <a:off x="476249" y="1166391"/>
            <a:ext cx="3952800" cy="4764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2"/>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22" name="Google Shape;2422;p265"/>
          <p:cNvSpPr txBox="1"/>
          <p:nvPr>
            <p:ph idx="2" type="body"/>
          </p:nvPr>
        </p:nvSpPr>
        <p:spPr>
          <a:xfrm>
            <a:off x="4714876" y="1788607"/>
            <a:ext cx="3950100" cy="2854800"/>
          </a:xfrm>
          <a:prstGeom prst="rect">
            <a:avLst/>
          </a:prstGeom>
          <a:noFill/>
          <a:ln>
            <a:noFill/>
          </a:ln>
        </p:spPr>
        <p:txBody>
          <a:bodyPr anchorCtr="0" anchor="t" bIns="45700" lIns="91425" spcFirstLastPara="1" rIns="91425" wrap="square" tIns="45700">
            <a:noAutofit/>
          </a:bodyPr>
          <a:lstStyle>
            <a:lvl1pPr indent="-330200" lvl="0" marL="457200" rtl="0" algn="l">
              <a:lnSpc>
                <a:spcPct val="100000"/>
              </a:lnSpc>
              <a:spcBef>
                <a:spcPts val="600"/>
              </a:spcBef>
              <a:spcAft>
                <a:spcPts val="0"/>
              </a:spcAft>
              <a:buClr>
                <a:schemeClr val="lt1"/>
              </a:buClr>
              <a:buSzPts val="1600"/>
              <a:buChar char="•"/>
              <a:defRPr sz="1600">
                <a:solidFill>
                  <a:schemeClr val="lt1"/>
                </a:solidFill>
              </a:defRPr>
            </a:lvl1pPr>
            <a:lvl2pPr indent="-317500" lvl="1" marL="914400" rtl="0" algn="l">
              <a:lnSpc>
                <a:spcPct val="100000"/>
              </a:lnSpc>
              <a:spcBef>
                <a:spcPts val="600"/>
              </a:spcBef>
              <a:spcAft>
                <a:spcPts val="0"/>
              </a:spcAft>
              <a:buClr>
                <a:schemeClr val="lt1"/>
              </a:buClr>
              <a:buSzPts val="1400"/>
              <a:buChar char="‒"/>
              <a:defRPr sz="1400">
                <a:solidFill>
                  <a:schemeClr val="lt1"/>
                </a:solidFill>
              </a:defRPr>
            </a:lvl2pPr>
            <a:lvl3pPr indent="-304800" lvl="2" marL="1371600" rtl="0" algn="l">
              <a:lnSpc>
                <a:spcPct val="100000"/>
              </a:lnSpc>
              <a:spcBef>
                <a:spcPts val="600"/>
              </a:spcBef>
              <a:spcAft>
                <a:spcPts val="0"/>
              </a:spcAft>
              <a:buClr>
                <a:schemeClr val="lt1"/>
              </a:buClr>
              <a:buSzPts val="1200"/>
              <a:buChar char="•"/>
              <a:defRPr sz="1200">
                <a:solidFill>
                  <a:schemeClr val="lt1"/>
                </a:solidFill>
              </a:defRPr>
            </a:lvl3pPr>
            <a:lvl4pPr indent="-298450" lvl="3" marL="1828800" rtl="0" algn="l">
              <a:spcBef>
                <a:spcPts val="600"/>
              </a:spcBef>
              <a:spcAft>
                <a:spcPts val="0"/>
              </a:spcAft>
              <a:buClr>
                <a:schemeClr val="lt1"/>
              </a:buClr>
              <a:buSzPts val="1100"/>
              <a:buFont typeface="Courier New"/>
              <a:buChar char="o"/>
              <a:defRPr sz="1100">
                <a:solidFill>
                  <a:schemeClr val="lt1"/>
                </a:solidFill>
              </a:defRPr>
            </a:lvl4pPr>
            <a:lvl5pPr indent="-298450" lvl="4" marL="2286000" rtl="0" algn="l">
              <a:spcBef>
                <a:spcPts val="600"/>
              </a:spcBef>
              <a:spcAft>
                <a:spcPts val="0"/>
              </a:spcAft>
              <a:buClr>
                <a:schemeClr val="lt1"/>
              </a:buClr>
              <a:buSzPts val="1100"/>
              <a:buFont typeface="Merriweather Sans"/>
              <a:buChar char="◆"/>
              <a:defRPr sz="11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23" name="Google Shape;2423;p265"/>
          <p:cNvSpPr txBox="1"/>
          <p:nvPr>
            <p:ph idx="3" type="body"/>
          </p:nvPr>
        </p:nvSpPr>
        <p:spPr>
          <a:xfrm>
            <a:off x="4714876" y="1166391"/>
            <a:ext cx="3952800" cy="4839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24" name="Google Shape;2424;p265"/>
          <p:cNvSpPr txBox="1"/>
          <p:nvPr>
            <p:ph idx="4" type="body"/>
          </p:nvPr>
        </p:nvSpPr>
        <p:spPr>
          <a:xfrm>
            <a:off x="476249" y="1788607"/>
            <a:ext cx="3952800" cy="2854800"/>
          </a:xfrm>
          <a:prstGeom prst="rect">
            <a:avLst/>
          </a:prstGeom>
          <a:noFill/>
          <a:ln>
            <a:noFill/>
          </a:ln>
        </p:spPr>
        <p:txBody>
          <a:bodyPr anchorCtr="0" anchor="t" bIns="45700" lIns="91425" spcFirstLastPara="1" rIns="91425" wrap="square" tIns="45700">
            <a:noAutofit/>
          </a:bodyPr>
          <a:lstStyle>
            <a:lvl1pPr indent="-330200" lvl="0" marL="457200" rtl="0" algn="l">
              <a:lnSpc>
                <a:spcPct val="100000"/>
              </a:lnSpc>
              <a:spcBef>
                <a:spcPts val="600"/>
              </a:spcBef>
              <a:spcAft>
                <a:spcPts val="0"/>
              </a:spcAft>
              <a:buClr>
                <a:schemeClr val="lt1"/>
              </a:buClr>
              <a:buSzPts val="1600"/>
              <a:buChar char="•"/>
              <a:defRPr sz="1600">
                <a:solidFill>
                  <a:schemeClr val="lt1"/>
                </a:solidFill>
              </a:defRPr>
            </a:lvl1pPr>
            <a:lvl2pPr indent="-317500" lvl="1" marL="914400" rtl="0" algn="l">
              <a:lnSpc>
                <a:spcPct val="100000"/>
              </a:lnSpc>
              <a:spcBef>
                <a:spcPts val="600"/>
              </a:spcBef>
              <a:spcAft>
                <a:spcPts val="0"/>
              </a:spcAft>
              <a:buClr>
                <a:schemeClr val="lt1"/>
              </a:buClr>
              <a:buSzPts val="1400"/>
              <a:buChar char="‒"/>
              <a:defRPr sz="1400">
                <a:solidFill>
                  <a:schemeClr val="lt1"/>
                </a:solidFill>
              </a:defRPr>
            </a:lvl2pPr>
            <a:lvl3pPr indent="-304800" lvl="2" marL="1371600" rtl="0" algn="l">
              <a:lnSpc>
                <a:spcPct val="100000"/>
              </a:lnSpc>
              <a:spcBef>
                <a:spcPts val="600"/>
              </a:spcBef>
              <a:spcAft>
                <a:spcPts val="0"/>
              </a:spcAft>
              <a:buClr>
                <a:schemeClr val="lt1"/>
              </a:buClr>
              <a:buSzPts val="1200"/>
              <a:buChar char="•"/>
              <a:defRPr sz="1200">
                <a:solidFill>
                  <a:schemeClr val="lt1"/>
                </a:solidFill>
              </a:defRPr>
            </a:lvl3pPr>
            <a:lvl4pPr indent="-298450" lvl="3" marL="1828800" rtl="0" algn="l">
              <a:spcBef>
                <a:spcPts val="600"/>
              </a:spcBef>
              <a:spcAft>
                <a:spcPts val="0"/>
              </a:spcAft>
              <a:buClr>
                <a:schemeClr val="lt1"/>
              </a:buClr>
              <a:buSzPts val="1100"/>
              <a:buFont typeface="Courier New"/>
              <a:buChar char="o"/>
              <a:defRPr sz="1100">
                <a:solidFill>
                  <a:schemeClr val="lt1"/>
                </a:solidFill>
              </a:defRPr>
            </a:lvl4pPr>
            <a:lvl5pPr indent="-298450" lvl="4" marL="2286000" rtl="0" algn="l">
              <a:spcBef>
                <a:spcPts val="600"/>
              </a:spcBef>
              <a:spcAft>
                <a:spcPts val="0"/>
              </a:spcAft>
              <a:buClr>
                <a:schemeClr val="lt1"/>
              </a:buClr>
              <a:buSzPts val="1100"/>
              <a:buFont typeface="Merriweather Sans"/>
              <a:buChar char="◆"/>
              <a:defRPr sz="11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25" name="Google Shape;2425;p265"/>
          <p:cNvSpPr txBox="1"/>
          <p:nvPr>
            <p:ph type="title"/>
          </p:nvPr>
        </p:nvSpPr>
        <p:spPr>
          <a:xfrm>
            <a:off x="476249" y="137160"/>
            <a:ext cx="81888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26" name="Google Shape;2426;p26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2427" name="Google Shape;2427;p265"/>
          <p:cNvCxnSpPr/>
          <p:nvPr/>
        </p:nvCxnSpPr>
        <p:spPr>
          <a:xfrm>
            <a:off x="478916" y="1739167"/>
            <a:ext cx="3950100" cy="0"/>
          </a:xfrm>
          <a:prstGeom prst="straightConnector1">
            <a:avLst/>
          </a:prstGeom>
          <a:noFill/>
          <a:ln cap="rnd" cmpd="sng" w="12700">
            <a:solidFill>
              <a:schemeClr val="lt1"/>
            </a:solidFill>
            <a:prstDash val="solid"/>
            <a:round/>
            <a:headEnd len="sm" w="sm" type="none"/>
            <a:tailEnd len="sm" w="sm" type="none"/>
          </a:ln>
        </p:spPr>
      </p:cxnSp>
      <p:cxnSp>
        <p:nvCxnSpPr>
          <p:cNvPr id="2428" name="Google Shape;2428;p265"/>
          <p:cNvCxnSpPr/>
          <p:nvPr/>
        </p:nvCxnSpPr>
        <p:spPr>
          <a:xfrm>
            <a:off x="4716209" y="1739167"/>
            <a:ext cx="3950100" cy="0"/>
          </a:xfrm>
          <a:prstGeom prst="straightConnector1">
            <a:avLst/>
          </a:prstGeom>
          <a:noFill/>
          <a:ln cap="rnd" cmpd="sng" w="12700">
            <a:solidFill>
              <a:schemeClr val="lt1"/>
            </a:solidFill>
            <a:prstDash val="solid"/>
            <a:round/>
            <a:headEnd len="sm" w="sm" type="none"/>
            <a:tailEnd len="sm" w="sm" type="none"/>
          </a:ln>
        </p:spPr>
      </p:cxnSp>
      <p:pic>
        <p:nvPicPr>
          <p:cNvPr id="2429" name="Google Shape;2429;p265"/>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1620">
          <p15:clr>
            <a:srgbClr val="FBAE40"/>
          </p15:clr>
        </p15:guide>
      </p15:sldGuideLst>
    </p:ext>
  </p:extLst>
</p:sldLayout>
</file>

<file path=ppt/slideLayouts/slideLayout2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x2">
  <p:cSld name="Title and Content 2x2">
    <p:spTree>
      <p:nvGrpSpPr>
        <p:cNvPr id="2430" name="Shape 2430"/>
        <p:cNvGrpSpPr/>
        <p:nvPr/>
      </p:nvGrpSpPr>
      <p:grpSpPr>
        <a:xfrm>
          <a:off x="0" y="0"/>
          <a:ext cx="0" cy="0"/>
          <a:chOff x="0" y="0"/>
          <a:chExt cx="0" cy="0"/>
        </a:xfrm>
      </p:grpSpPr>
      <p:sp>
        <p:nvSpPr>
          <p:cNvPr id="2431" name="Google Shape;2431;p266"/>
          <p:cNvSpPr txBox="1"/>
          <p:nvPr>
            <p:ph idx="1" type="body"/>
          </p:nvPr>
        </p:nvSpPr>
        <p:spPr>
          <a:xfrm>
            <a:off x="476249" y="1166723"/>
            <a:ext cx="3952800" cy="3657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32" name="Google Shape;2432;p266"/>
          <p:cNvSpPr txBox="1"/>
          <p:nvPr>
            <p:ph idx="2" type="body"/>
          </p:nvPr>
        </p:nvSpPr>
        <p:spPr>
          <a:xfrm>
            <a:off x="4714876" y="1166723"/>
            <a:ext cx="3952800" cy="3657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33" name="Google Shape;2433;p266"/>
          <p:cNvSpPr txBox="1"/>
          <p:nvPr>
            <p:ph idx="3" type="body"/>
          </p:nvPr>
        </p:nvSpPr>
        <p:spPr>
          <a:xfrm>
            <a:off x="476249" y="1628112"/>
            <a:ext cx="3952800" cy="12444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300"/>
              </a:spcBef>
              <a:spcAft>
                <a:spcPts val="0"/>
              </a:spcAft>
              <a:buClr>
                <a:schemeClr val="accent6"/>
              </a:buClr>
              <a:buSzPts val="1200"/>
              <a:buChar char="•"/>
              <a:defRPr sz="1200">
                <a:solidFill>
                  <a:schemeClr val="dk1"/>
                </a:solidFill>
              </a:defRPr>
            </a:lvl1pPr>
            <a:lvl2pPr indent="-298450" lvl="1" marL="914400" rtl="0" algn="l">
              <a:lnSpc>
                <a:spcPct val="100000"/>
              </a:lnSpc>
              <a:spcBef>
                <a:spcPts val="600"/>
              </a:spcBef>
              <a:spcAft>
                <a:spcPts val="0"/>
              </a:spcAft>
              <a:buClr>
                <a:schemeClr val="accent6"/>
              </a:buClr>
              <a:buSzPts val="1100"/>
              <a:buChar char="‒"/>
              <a:defRPr sz="1100">
                <a:solidFill>
                  <a:schemeClr val="dk1"/>
                </a:solidFill>
              </a:defRPr>
            </a:lvl2pPr>
            <a:lvl3pPr indent="-295275" lvl="2" marL="1371600" rtl="0" algn="l">
              <a:lnSpc>
                <a:spcPct val="100000"/>
              </a:lnSpc>
              <a:spcBef>
                <a:spcPts val="600"/>
              </a:spcBef>
              <a:spcAft>
                <a:spcPts val="0"/>
              </a:spcAft>
              <a:buClr>
                <a:schemeClr val="accent6"/>
              </a:buClr>
              <a:buSzPts val="1050"/>
              <a:buChar char="•"/>
              <a:defRPr sz="1050">
                <a:solidFill>
                  <a:schemeClr val="dk1"/>
                </a:solidFill>
              </a:defRPr>
            </a:lvl3pPr>
            <a:lvl4pPr indent="-292100" lvl="3" marL="1828800" rtl="0" algn="l">
              <a:lnSpc>
                <a:spcPct val="100000"/>
              </a:lnSpc>
              <a:spcBef>
                <a:spcPts val="600"/>
              </a:spcBef>
              <a:spcAft>
                <a:spcPts val="0"/>
              </a:spcAft>
              <a:buClr>
                <a:schemeClr val="accent6"/>
              </a:buClr>
              <a:buSzPts val="1000"/>
              <a:buFont typeface="Courier New"/>
              <a:buChar char="o"/>
              <a:defRPr sz="1000">
                <a:solidFill>
                  <a:schemeClr val="dk1"/>
                </a:solidFill>
              </a:defRPr>
            </a:lvl4pPr>
            <a:lvl5pPr indent="-292100" lvl="4" marL="2286000" rtl="0" algn="l">
              <a:lnSpc>
                <a:spcPct val="100000"/>
              </a:lnSpc>
              <a:spcBef>
                <a:spcPts val="600"/>
              </a:spcBef>
              <a:spcAft>
                <a:spcPts val="0"/>
              </a:spcAft>
              <a:buClr>
                <a:schemeClr val="accent6"/>
              </a:buClr>
              <a:buSzPts val="1000"/>
              <a:buFont typeface="Merriweather Sans"/>
              <a:buChar char="◆"/>
              <a:defRPr sz="10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34" name="Google Shape;2434;p266"/>
          <p:cNvSpPr txBox="1"/>
          <p:nvPr>
            <p:ph type="title"/>
          </p:nvPr>
        </p:nvSpPr>
        <p:spPr>
          <a:xfrm>
            <a:off x="476249" y="137160"/>
            <a:ext cx="81888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35" name="Google Shape;2435;p266"/>
          <p:cNvSpPr txBox="1"/>
          <p:nvPr>
            <p:ph idx="4" type="body"/>
          </p:nvPr>
        </p:nvSpPr>
        <p:spPr>
          <a:xfrm>
            <a:off x="4714876" y="1628112"/>
            <a:ext cx="3950100" cy="12444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300"/>
              </a:spcBef>
              <a:spcAft>
                <a:spcPts val="0"/>
              </a:spcAft>
              <a:buClr>
                <a:schemeClr val="accent6"/>
              </a:buClr>
              <a:buSzPts val="1200"/>
              <a:buChar char="•"/>
              <a:defRPr sz="1200">
                <a:solidFill>
                  <a:schemeClr val="dk1"/>
                </a:solidFill>
              </a:defRPr>
            </a:lvl1pPr>
            <a:lvl2pPr indent="-298450" lvl="1" marL="914400" rtl="0" algn="l">
              <a:lnSpc>
                <a:spcPct val="100000"/>
              </a:lnSpc>
              <a:spcBef>
                <a:spcPts val="600"/>
              </a:spcBef>
              <a:spcAft>
                <a:spcPts val="0"/>
              </a:spcAft>
              <a:buClr>
                <a:schemeClr val="accent6"/>
              </a:buClr>
              <a:buSzPts val="1100"/>
              <a:buChar char="‒"/>
              <a:defRPr sz="1100">
                <a:solidFill>
                  <a:schemeClr val="dk1"/>
                </a:solidFill>
              </a:defRPr>
            </a:lvl2pPr>
            <a:lvl3pPr indent="-295275" lvl="2" marL="1371600" rtl="0" algn="l">
              <a:lnSpc>
                <a:spcPct val="100000"/>
              </a:lnSpc>
              <a:spcBef>
                <a:spcPts val="600"/>
              </a:spcBef>
              <a:spcAft>
                <a:spcPts val="0"/>
              </a:spcAft>
              <a:buClr>
                <a:schemeClr val="accent6"/>
              </a:buClr>
              <a:buSzPts val="1050"/>
              <a:buChar char="•"/>
              <a:defRPr sz="1050">
                <a:solidFill>
                  <a:schemeClr val="dk1"/>
                </a:solidFill>
              </a:defRPr>
            </a:lvl3pPr>
            <a:lvl4pPr indent="-292100" lvl="3" marL="1828800" rtl="0" algn="l">
              <a:spcBef>
                <a:spcPts val="600"/>
              </a:spcBef>
              <a:spcAft>
                <a:spcPts val="0"/>
              </a:spcAft>
              <a:buClr>
                <a:schemeClr val="accent6"/>
              </a:buClr>
              <a:buSzPts val="1000"/>
              <a:buFont typeface="Courier New"/>
              <a:buChar char="o"/>
              <a:defRPr sz="1000">
                <a:solidFill>
                  <a:schemeClr val="dk1"/>
                </a:solidFill>
              </a:defRPr>
            </a:lvl4pPr>
            <a:lvl5pPr indent="-292100" lvl="4" marL="2286000" rtl="0" algn="l">
              <a:spcBef>
                <a:spcPts val="600"/>
              </a:spcBef>
              <a:spcAft>
                <a:spcPts val="0"/>
              </a:spcAft>
              <a:buClr>
                <a:schemeClr val="accent6"/>
              </a:buClr>
              <a:buSzPts val="1000"/>
              <a:buFont typeface="Merriweather Sans"/>
              <a:buChar char="◆"/>
              <a:defRPr sz="10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36" name="Google Shape;2436;p266"/>
          <p:cNvSpPr txBox="1"/>
          <p:nvPr>
            <p:ph idx="5" type="body"/>
          </p:nvPr>
        </p:nvSpPr>
        <p:spPr>
          <a:xfrm>
            <a:off x="476249" y="2983427"/>
            <a:ext cx="3950100" cy="3657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37" name="Google Shape;2437;p266"/>
          <p:cNvSpPr txBox="1"/>
          <p:nvPr>
            <p:ph idx="6" type="body"/>
          </p:nvPr>
        </p:nvSpPr>
        <p:spPr>
          <a:xfrm>
            <a:off x="4714876" y="2983427"/>
            <a:ext cx="3950100" cy="3657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38" name="Google Shape;2438;p266"/>
          <p:cNvSpPr txBox="1"/>
          <p:nvPr>
            <p:ph idx="7" type="body"/>
          </p:nvPr>
        </p:nvSpPr>
        <p:spPr>
          <a:xfrm>
            <a:off x="476249" y="3449463"/>
            <a:ext cx="3945600" cy="12444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300"/>
              </a:spcBef>
              <a:spcAft>
                <a:spcPts val="0"/>
              </a:spcAft>
              <a:buClr>
                <a:schemeClr val="accent6"/>
              </a:buClr>
              <a:buSzPts val="1200"/>
              <a:buChar char="•"/>
              <a:defRPr sz="1200">
                <a:solidFill>
                  <a:schemeClr val="dk1"/>
                </a:solidFill>
              </a:defRPr>
            </a:lvl1pPr>
            <a:lvl2pPr indent="-298450" lvl="1" marL="914400" rtl="0" algn="l">
              <a:lnSpc>
                <a:spcPct val="100000"/>
              </a:lnSpc>
              <a:spcBef>
                <a:spcPts val="600"/>
              </a:spcBef>
              <a:spcAft>
                <a:spcPts val="0"/>
              </a:spcAft>
              <a:buClr>
                <a:schemeClr val="accent6"/>
              </a:buClr>
              <a:buSzPts val="1100"/>
              <a:buChar char="‒"/>
              <a:defRPr sz="1100">
                <a:solidFill>
                  <a:schemeClr val="dk1"/>
                </a:solidFill>
              </a:defRPr>
            </a:lvl2pPr>
            <a:lvl3pPr indent="-295275" lvl="2" marL="1371600" rtl="0" algn="l">
              <a:lnSpc>
                <a:spcPct val="100000"/>
              </a:lnSpc>
              <a:spcBef>
                <a:spcPts val="600"/>
              </a:spcBef>
              <a:spcAft>
                <a:spcPts val="0"/>
              </a:spcAft>
              <a:buClr>
                <a:schemeClr val="accent6"/>
              </a:buClr>
              <a:buSzPts val="1050"/>
              <a:buChar char="•"/>
              <a:defRPr sz="1050">
                <a:solidFill>
                  <a:schemeClr val="dk1"/>
                </a:solidFill>
              </a:defRPr>
            </a:lvl3pPr>
            <a:lvl4pPr indent="-292100" lvl="3" marL="1828800" rtl="0" algn="l">
              <a:spcBef>
                <a:spcPts val="600"/>
              </a:spcBef>
              <a:spcAft>
                <a:spcPts val="0"/>
              </a:spcAft>
              <a:buClr>
                <a:schemeClr val="accent6"/>
              </a:buClr>
              <a:buSzPts val="1000"/>
              <a:buFont typeface="Courier New"/>
              <a:buChar char="o"/>
              <a:defRPr sz="1000">
                <a:solidFill>
                  <a:schemeClr val="dk1"/>
                </a:solidFill>
              </a:defRPr>
            </a:lvl4pPr>
            <a:lvl5pPr indent="-292100" lvl="4" marL="2286000" rtl="0" algn="l">
              <a:spcBef>
                <a:spcPts val="600"/>
              </a:spcBef>
              <a:spcAft>
                <a:spcPts val="0"/>
              </a:spcAft>
              <a:buClr>
                <a:schemeClr val="accent6"/>
              </a:buClr>
              <a:buSzPts val="1000"/>
              <a:buFont typeface="Merriweather Sans"/>
              <a:buChar char="◆"/>
              <a:defRPr sz="10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39" name="Google Shape;2439;p266"/>
          <p:cNvSpPr txBox="1"/>
          <p:nvPr>
            <p:ph idx="8" type="body"/>
          </p:nvPr>
        </p:nvSpPr>
        <p:spPr>
          <a:xfrm>
            <a:off x="4714876" y="3449463"/>
            <a:ext cx="3950100" cy="12444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300"/>
              </a:spcBef>
              <a:spcAft>
                <a:spcPts val="0"/>
              </a:spcAft>
              <a:buClr>
                <a:schemeClr val="accent6"/>
              </a:buClr>
              <a:buSzPts val="1200"/>
              <a:buChar char="•"/>
              <a:defRPr sz="1200">
                <a:solidFill>
                  <a:schemeClr val="dk1"/>
                </a:solidFill>
              </a:defRPr>
            </a:lvl1pPr>
            <a:lvl2pPr indent="-298450" lvl="1" marL="914400" rtl="0" algn="l">
              <a:lnSpc>
                <a:spcPct val="100000"/>
              </a:lnSpc>
              <a:spcBef>
                <a:spcPts val="600"/>
              </a:spcBef>
              <a:spcAft>
                <a:spcPts val="0"/>
              </a:spcAft>
              <a:buClr>
                <a:schemeClr val="accent6"/>
              </a:buClr>
              <a:buSzPts val="1100"/>
              <a:buChar char="‒"/>
              <a:defRPr sz="1100">
                <a:solidFill>
                  <a:schemeClr val="dk1"/>
                </a:solidFill>
              </a:defRPr>
            </a:lvl2pPr>
            <a:lvl3pPr indent="-295275" lvl="2" marL="1371600" rtl="0" algn="l">
              <a:lnSpc>
                <a:spcPct val="100000"/>
              </a:lnSpc>
              <a:spcBef>
                <a:spcPts val="600"/>
              </a:spcBef>
              <a:spcAft>
                <a:spcPts val="0"/>
              </a:spcAft>
              <a:buClr>
                <a:schemeClr val="accent6"/>
              </a:buClr>
              <a:buSzPts val="1050"/>
              <a:buChar char="•"/>
              <a:defRPr sz="1050">
                <a:solidFill>
                  <a:schemeClr val="dk1"/>
                </a:solidFill>
              </a:defRPr>
            </a:lvl3pPr>
            <a:lvl4pPr indent="-292100" lvl="3" marL="1828800" rtl="0" algn="l">
              <a:spcBef>
                <a:spcPts val="600"/>
              </a:spcBef>
              <a:spcAft>
                <a:spcPts val="0"/>
              </a:spcAft>
              <a:buClr>
                <a:schemeClr val="accent6"/>
              </a:buClr>
              <a:buSzPts val="1000"/>
              <a:buFont typeface="Courier New"/>
              <a:buChar char="o"/>
              <a:defRPr sz="1000">
                <a:solidFill>
                  <a:schemeClr val="dk1"/>
                </a:solidFill>
              </a:defRPr>
            </a:lvl4pPr>
            <a:lvl5pPr indent="-292100" lvl="4" marL="2286000" rtl="0" algn="l">
              <a:spcBef>
                <a:spcPts val="600"/>
              </a:spcBef>
              <a:spcAft>
                <a:spcPts val="0"/>
              </a:spcAft>
              <a:buClr>
                <a:schemeClr val="accent6"/>
              </a:buClr>
              <a:buSzPts val="1000"/>
              <a:buFont typeface="Merriweather Sans"/>
              <a:buChar char="◆"/>
              <a:defRPr sz="10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cxnSp>
        <p:nvCxnSpPr>
          <p:cNvPr id="2440" name="Google Shape;2440;p266"/>
          <p:cNvCxnSpPr/>
          <p:nvPr/>
        </p:nvCxnSpPr>
        <p:spPr>
          <a:xfrm>
            <a:off x="478916" y="1578235"/>
            <a:ext cx="3950100" cy="0"/>
          </a:xfrm>
          <a:prstGeom prst="straightConnector1">
            <a:avLst/>
          </a:prstGeom>
          <a:noFill/>
          <a:ln cap="rnd" cmpd="sng" w="12700">
            <a:solidFill>
              <a:schemeClr val="dk1"/>
            </a:solidFill>
            <a:prstDash val="solid"/>
            <a:round/>
            <a:headEnd len="sm" w="sm" type="none"/>
            <a:tailEnd len="sm" w="sm" type="none"/>
          </a:ln>
        </p:spPr>
      </p:cxnSp>
      <p:cxnSp>
        <p:nvCxnSpPr>
          <p:cNvPr id="2441" name="Google Shape;2441;p266"/>
          <p:cNvCxnSpPr/>
          <p:nvPr/>
        </p:nvCxnSpPr>
        <p:spPr>
          <a:xfrm>
            <a:off x="4714876" y="1578235"/>
            <a:ext cx="3950100" cy="0"/>
          </a:xfrm>
          <a:prstGeom prst="straightConnector1">
            <a:avLst/>
          </a:prstGeom>
          <a:noFill/>
          <a:ln cap="rnd" cmpd="sng" w="12700">
            <a:solidFill>
              <a:schemeClr val="dk1"/>
            </a:solidFill>
            <a:prstDash val="solid"/>
            <a:round/>
            <a:headEnd len="sm" w="sm" type="none"/>
            <a:tailEnd len="sm" w="sm" type="none"/>
          </a:ln>
        </p:spPr>
      </p:cxnSp>
      <p:cxnSp>
        <p:nvCxnSpPr>
          <p:cNvPr id="2442" name="Google Shape;2442;p266"/>
          <p:cNvCxnSpPr/>
          <p:nvPr/>
        </p:nvCxnSpPr>
        <p:spPr>
          <a:xfrm>
            <a:off x="476249" y="3393990"/>
            <a:ext cx="3950100" cy="0"/>
          </a:xfrm>
          <a:prstGeom prst="straightConnector1">
            <a:avLst/>
          </a:prstGeom>
          <a:noFill/>
          <a:ln cap="rnd" cmpd="sng" w="12700">
            <a:solidFill>
              <a:schemeClr val="dk1"/>
            </a:solidFill>
            <a:prstDash val="solid"/>
            <a:round/>
            <a:headEnd len="sm" w="sm" type="none"/>
            <a:tailEnd len="sm" w="sm" type="none"/>
          </a:ln>
        </p:spPr>
      </p:cxnSp>
      <p:cxnSp>
        <p:nvCxnSpPr>
          <p:cNvPr id="2443" name="Google Shape;2443;p266"/>
          <p:cNvCxnSpPr/>
          <p:nvPr/>
        </p:nvCxnSpPr>
        <p:spPr>
          <a:xfrm>
            <a:off x="4714876" y="3393990"/>
            <a:ext cx="3950100" cy="0"/>
          </a:xfrm>
          <a:prstGeom prst="straightConnector1">
            <a:avLst/>
          </a:prstGeom>
          <a:noFill/>
          <a:ln cap="rnd" cmpd="sng" w="12700">
            <a:solidFill>
              <a:schemeClr val="dk1"/>
            </a:solidFill>
            <a:prstDash val="solid"/>
            <a:round/>
            <a:headEnd len="sm" w="sm" type="none"/>
            <a:tailEnd len="sm" w="sm" type="none"/>
          </a:ln>
        </p:spPr>
      </p:cxnSp>
      <p:sp>
        <p:nvSpPr>
          <p:cNvPr id="2444" name="Google Shape;2444;p26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C9C9C"/>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445" name="Google Shape;2445;p266"/>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pos="2880">
          <p15:clr>
            <a:srgbClr val="FBAE40"/>
          </p15:clr>
        </p15:guide>
        <p15:guide id="2" orient="horz" pos="1620">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x2-2">
  <p:cSld name="Title and Content 2x2-2">
    <p:bg>
      <p:bgPr>
        <a:solidFill>
          <a:schemeClr val="dk2"/>
        </a:solidFill>
      </p:bgPr>
    </p:bg>
    <p:spTree>
      <p:nvGrpSpPr>
        <p:cNvPr id="2446" name="Shape 2446"/>
        <p:cNvGrpSpPr/>
        <p:nvPr/>
      </p:nvGrpSpPr>
      <p:grpSpPr>
        <a:xfrm>
          <a:off x="0" y="0"/>
          <a:ext cx="0" cy="0"/>
          <a:chOff x="0" y="0"/>
          <a:chExt cx="0" cy="0"/>
        </a:xfrm>
      </p:grpSpPr>
      <p:sp>
        <p:nvSpPr>
          <p:cNvPr id="2447" name="Google Shape;2447;p267"/>
          <p:cNvSpPr txBox="1"/>
          <p:nvPr>
            <p:ph idx="1" type="body"/>
          </p:nvPr>
        </p:nvSpPr>
        <p:spPr>
          <a:xfrm>
            <a:off x="476249" y="1166723"/>
            <a:ext cx="3952800" cy="3657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2"/>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48" name="Google Shape;2448;p267"/>
          <p:cNvSpPr txBox="1"/>
          <p:nvPr>
            <p:ph idx="2" type="body"/>
          </p:nvPr>
        </p:nvSpPr>
        <p:spPr>
          <a:xfrm>
            <a:off x="4714876" y="1166723"/>
            <a:ext cx="3952800" cy="3657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49" name="Google Shape;2449;p267"/>
          <p:cNvSpPr txBox="1"/>
          <p:nvPr>
            <p:ph idx="3" type="body"/>
          </p:nvPr>
        </p:nvSpPr>
        <p:spPr>
          <a:xfrm>
            <a:off x="476249" y="1628112"/>
            <a:ext cx="3952800" cy="12444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300"/>
              </a:spcBef>
              <a:spcAft>
                <a:spcPts val="0"/>
              </a:spcAft>
              <a:buClr>
                <a:schemeClr val="lt1"/>
              </a:buClr>
              <a:buSzPts val="1200"/>
              <a:buChar char="•"/>
              <a:defRPr sz="1200">
                <a:solidFill>
                  <a:schemeClr val="lt1"/>
                </a:solidFill>
              </a:defRPr>
            </a:lvl1pPr>
            <a:lvl2pPr indent="-298450" lvl="1" marL="914400" rtl="0" algn="l">
              <a:lnSpc>
                <a:spcPct val="100000"/>
              </a:lnSpc>
              <a:spcBef>
                <a:spcPts val="600"/>
              </a:spcBef>
              <a:spcAft>
                <a:spcPts val="0"/>
              </a:spcAft>
              <a:buClr>
                <a:schemeClr val="lt1"/>
              </a:buClr>
              <a:buSzPts val="1100"/>
              <a:buChar char="‒"/>
              <a:defRPr sz="1100">
                <a:solidFill>
                  <a:schemeClr val="lt1"/>
                </a:solidFill>
              </a:defRPr>
            </a:lvl2pPr>
            <a:lvl3pPr indent="-295275" lvl="2" marL="1371600" rtl="0" algn="l">
              <a:lnSpc>
                <a:spcPct val="100000"/>
              </a:lnSpc>
              <a:spcBef>
                <a:spcPts val="600"/>
              </a:spcBef>
              <a:spcAft>
                <a:spcPts val="0"/>
              </a:spcAft>
              <a:buClr>
                <a:schemeClr val="lt1"/>
              </a:buClr>
              <a:buSzPts val="1050"/>
              <a:buChar char="•"/>
              <a:defRPr sz="1050">
                <a:solidFill>
                  <a:schemeClr val="lt1"/>
                </a:solidFill>
              </a:defRPr>
            </a:lvl3pPr>
            <a:lvl4pPr indent="-292100" lvl="3" marL="1828800" rtl="0" algn="l">
              <a:lnSpc>
                <a:spcPct val="100000"/>
              </a:lnSpc>
              <a:spcBef>
                <a:spcPts val="600"/>
              </a:spcBef>
              <a:spcAft>
                <a:spcPts val="0"/>
              </a:spcAft>
              <a:buClr>
                <a:schemeClr val="lt1"/>
              </a:buClr>
              <a:buSzPts val="1000"/>
              <a:buFont typeface="Courier New"/>
              <a:buChar char="o"/>
              <a:defRPr sz="1000">
                <a:solidFill>
                  <a:schemeClr val="lt1"/>
                </a:solidFill>
              </a:defRPr>
            </a:lvl4pPr>
            <a:lvl5pPr indent="-292100" lvl="4" marL="2286000" rtl="0" algn="l">
              <a:lnSpc>
                <a:spcPct val="100000"/>
              </a:lnSpc>
              <a:spcBef>
                <a:spcPts val="600"/>
              </a:spcBef>
              <a:spcAft>
                <a:spcPts val="0"/>
              </a:spcAft>
              <a:buClr>
                <a:schemeClr val="lt1"/>
              </a:buClr>
              <a:buSzPts val="1000"/>
              <a:buFont typeface="Merriweather Sans"/>
              <a:buChar char="◆"/>
              <a:defRPr sz="10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50" name="Google Shape;2450;p267"/>
          <p:cNvSpPr txBox="1"/>
          <p:nvPr>
            <p:ph type="title"/>
          </p:nvPr>
        </p:nvSpPr>
        <p:spPr>
          <a:xfrm>
            <a:off x="476249" y="137160"/>
            <a:ext cx="81888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51" name="Google Shape;2451;p267"/>
          <p:cNvSpPr txBox="1"/>
          <p:nvPr>
            <p:ph idx="4" type="body"/>
          </p:nvPr>
        </p:nvSpPr>
        <p:spPr>
          <a:xfrm>
            <a:off x="4714876" y="1628112"/>
            <a:ext cx="3950100" cy="12444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300"/>
              </a:spcBef>
              <a:spcAft>
                <a:spcPts val="0"/>
              </a:spcAft>
              <a:buClr>
                <a:schemeClr val="lt1"/>
              </a:buClr>
              <a:buSzPts val="1200"/>
              <a:buChar char="•"/>
              <a:defRPr sz="1200">
                <a:solidFill>
                  <a:schemeClr val="lt1"/>
                </a:solidFill>
              </a:defRPr>
            </a:lvl1pPr>
            <a:lvl2pPr indent="-298450" lvl="1" marL="914400" rtl="0" algn="l">
              <a:lnSpc>
                <a:spcPct val="100000"/>
              </a:lnSpc>
              <a:spcBef>
                <a:spcPts val="600"/>
              </a:spcBef>
              <a:spcAft>
                <a:spcPts val="0"/>
              </a:spcAft>
              <a:buClr>
                <a:schemeClr val="lt1"/>
              </a:buClr>
              <a:buSzPts val="1100"/>
              <a:buChar char="‒"/>
              <a:defRPr sz="1100">
                <a:solidFill>
                  <a:schemeClr val="lt1"/>
                </a:solidFill>
              </a:defRPr>
            </a:lvl2pPr>
            <a:lvl3pPr indent="-295275" lvl="2" marL="1371600" rtl="0" algn="l">
              <a:lnSpc>
                <a:spcPct val="100000"/>
              </a:lnSpc>
              <a:spcBef>
                <a:spcPts val="600"/>
              </a:spcBef>
              <a:spcAft>
                <a:spcPts val="0"/>
              </a:spcAft>
              <a:buClr>
                <a:schemeClr val="lt1"/>
              </a:buClr>
              <a:buSzPts val="1050"/>
              <a:buChar char="•"/>
              <a:defRPr sz="1050">
                <a:solidFill>
                  <a:schemeClr val="lt1"/>
                </a:solidFill>
              </a:defRPr>
            </a:lvl3pPr>
            <a:lvl4pPr indent="-292100" lvl="3" marL="1828800" rtl="0" algn="l">
              <a:spcBef>
                <a:spcPts val="600"/>
              </a:spcBef>
              <a:spcAft>
                <a:spcPts val="0"/>
              </a:spcAft>
              <a:buClr>
                <a:schemeClr val="lt1"/>
              </a:buClr>
              <a:buSzPts val="1000"/>
              <a:buFont typeface="Courier New"/>
              <a:buChar char="o"/>
              <a:defRPr sz="1000">
                <a:solidFill>
                  <a:schemeClr val="lt1"/>
                </a:solidFill>
              </a:defRPr>
            </a:lvl4pPr>
            <a:lvl5pPr indent="-292100" lvl="4" marL="2286000" rtl="0" algn="l">
              <a:spcBef>
                <a:spcPts val="600"/>
              </a:spcBef>
              <a:spcAft>
                <a:spcPts val="0"/>
              </a:spcAft>
              <a:buClr>
                <a:schemeClr val="lt1"/>
              </a:buClr>
              <a:buSzPts val="1000"/>
              <a:buFont typeface="Merriweather Sans"/>
              <a:buChar char="◆"/>
              <a:defRPr sz="10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52" name="Google Shape;2452;p267"/>
          <p:cNvSpPr txBox="1"/>
          <p:nvPr>
            <p:ph idx="5" type="body"/>
          </p:nvPr>
        </p:nvSpPr>
        <p:spPr>
          <a:xfrm>
            <a:off x="476249" y="2983427"/>
            <a:ext cx="3950100" cy="3657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2"/>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53" name="Google Shape;2453;p267"/>
          <p:cNvSpPr txBox="1"/>
          <p:nvPr>
            <p:ph idx="6" type="body"/>
          </p:nvPr>
        </p:nvSpPr>
        <p:spPr>
          <a:xfrm>
            <a:off x="4714876" y="2983427"/>
            <a:ext cx="3950100" cy="365700"/>
          </a:xfrm>
          <a:prstGeom prst="rect">
            <a:avLst/>
          </a:prstGeom>
          <a:noFill/>
          <a:ln>
            <a:noFill/>
          </a:ln>
        </p:spPr>
        <p:txBody>
          <a:bodyPr anchorCtr="0" anchor="b" bIns="45700" lIns="91425" spcFirstLastPara="1" rIns="91425" wrap="square" tIns="45700">
            <a:noAutofit/>
          </a:bodyPr>
          <a:lstStyle>
            <a:lvl1pPr indent="-228600" lvl="0" marL="457200" rtl="0" algn="ctr">
              <a:lnSpc>
                <a:spcPct val="100000"/>
              </a:lnSpc>
              <a:spcBef>
                <a:spcPts val="600"/>
              </a:spcBef>
              <a:spcAft>
                <a:spcPts val="0"/>
              </a:spcAft>
              <a:buSzPts val="1800"/>
              <a:buNone/>
              <a:defRPr b="0" sz="1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54" name="Google Shape;2454;p267"/>
          <p:cNvSpPr txBox="1"/>
          <p:nvPr>
            <p:ph idx="7" type="body"/>
          </p:nvPr>
        </p:nvSpPr>
        <p:spPr>
          <a:xfrm>
            <a:off x="476249" y="3449463"/>
            <a:ext cx="3945600" cy="12444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300"/>
              </a:spcBef>
              <a:spcAft>
                <a:spcPts val="0"/>
              </a:spcAft>
              <a:buClr>
                <a:schemeClr val="lt1"/>
              </a:buClr>
              <a:buSzPts val="1200"/>
              <a:buChar char="•"/>
              <a:defRPr sz="1200">
                <a:solidFill>
                  <a:schemeClr val="lt1"/>
                </a:solidFill>
              </a:defRPr>
            </a:lvl1pPr>
            <a:lvl2pPr indent="-298450" lvl="1" marL="914400" rtl="0" algn="l">
              <a:lnSpc>
                <a:spcPct val="100000"/>
              </a:lnSpc>
              <a:spcBef>
                <a:spcPts val="600"/>
              </a:spcBef>
              <a:spcAft>
                <a:spcPts val="0"/>
              </a:spcAft>
              <a:buClr>
                <a:schemeClr val="lt1"/>
              </a:buClr>
              <a:buSzPts val="1100"/>
              <a:buChar char="‒"/>
              <a:defRPr sz="1100">
                <a:solidFill>
                  <a:schemeClr val="lt1"/>
                </a:solidFill>
              </a:defRPr>
            </a:lvl2pPr>
            <a:lvl3pPr indent="-295275" lvl="2" marL="1371600" rtl="0" algn="l">
              <a:lnSpc>
                <a:spcPct val="100000"/>
              </a:lnSpc>
              <a:spcBef>
                <a:spcPts val="600"/>
              </a:spcBef>
              <a:spcAft>
                <a:spcPts val="0"/>
              </a:spcAft>
              <a:buClr>
                <a:schemeClr val="lt1"/>
              </a:buClr>
              <a:buSzPts val="1050"/>
              <a:buChar char="•"/>
              <a:defRPr sz="1050">
                <a:solidFill>
                  <a:schemeClr val="lt1"/>
                </a:solidFill>
              </a:defRPr>
            </a:lvl3pPr>
            <a:lvl4pPr indent="-292100" lvl="3" marL="1828800" rtl="0" algn="l">
              <a:spcBef>
                <a:spcPts val="600"/>
              </a:spcBef>
              <a:spcAft>
                <a:spcPts val="0"/>
              </a:spcAft>
              <a:buClr>
                <a:schemeClr val="lt1"/>
              </a:buClr>
              <a:buSzPts val="1000"/>
              <a:buFont typeface="Courier New"/>
              <a:buChar char="o"/>
              <a:defRPr sz="1000">
                <a:solidFill>
                  <a:schemeClr val="lt1"/>
                </a:solidFill>
              </a:defRPr>
            </a:lvl4pPr>
            <a:lvl5pPr indent="-292100" lvl="4" marL="2286000" rtl="0" algn="l">
              <a:spcBef>
                <a:spcPts val="600"/>
              </a:spcBef>
              <a:spcAft>
                <a:spcPts val="0"/>
              </a:spcAft>
              <a:buClr>
                <a:schemeClr val="lt1"/>
              </a:buClr>
              <a:buSzPts val="1000"/>
              <a:buFont typeface="Merriweather Sans"/>
              <a:buChar char="◆"/>
              <a:defRPr sz="10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55" name="Google Shape;2455;p267"/>
          <p:cNvSpPr txBox="1"/>
          <p:nvPr>
            <p:ph idx="8" type="body"/>
          </p:nvPr>
        </p:nvSpPr>
        <p:spPr>
          <a:xfrm>
            <a:off x="4714876" y="3449463"/>
            <a:ext cx="3950100" cy="12444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300"/>
              </a:spcBef>
              <a:spcAft>
                <a:spcPts val="0"/>
              </a:spcAft>
              <a:buClr>
                <a:schemeClr val="lt1"/>
              </a:buClr>
              <a:buSzPts val="1200"/>
              <a:buChar char="•"/>
              <a:defRPr sz="1200">
                <a:solidFill>
                  <a:schemeClr val="lt1"/>
                </a:solidFill>
              </a:defRPr>
            </a:lvl1pPr>
            <a:lvl2pPr indent="-298450" lvl="1" marL="914400" rtl="0" algn="l">
              <a:lnSpc>
                <a:spcPct val="100000"/>
              </a:lnSpc>
              <a:spcBef>
                <a:spcPts val="600"/>
              </a:spcBef>
              <a:spcAft>
                <a:spcPts val="0"/>
              </a:spcAft>
              <a:buClr>
                <a:schemeClr val="lt1"/>
              </a:buClr>
              <a:buSzPts val="1100"/>
              <a:buChar char="‒"/>
              <a:defRPr sz="1100">
                <a:solidFill>
                  <a:schemeClr val="lt1"/>
                </a:solidFill>
              </a:defRPr>
            </a:lvl2pPr>
            <a:lvl3pPr indent="-295275" lvl="2" marL="1371600" rtl="0" algn="l">
              <a:lnSpc>
                <a:spcPct val="100000"/>
              </a:lnSpc>
              <a:spcBef>
                <a:spcPts val="600"/>
              </a:spcBef>
              <a:spcAft>
                <a:spcPts val="0"/>
              </a:spcAft>
              <a:buClr>
                <a:schemeClr val="lt1"/>
              </a:buClr>
              <a:buSzPts val="1050"/>
              <a:buChar char="•"/>
              <a:defRPr sz="1050">
                <a:solidFill>
                  <a:schemeClr val="lt1"/>
                </a:solidFill>
              </a:defRPr>
            </a:lvl3pPr>
            <a:lvl4pPr indent="-292100" lvl="3" marL="1828800" rtl="0" algn="l">
              <a:spcBef>
                <a:spcPts val="600"/>
              </a:spcBef>
              <a:spcAft>
                <a:spcPts val="0"/>
              </a:spcAft>
              <a:buClr>
                <a:schemeClr val="lt1"/>
              </a:buClr>
              <a:buSzPts val="1000"/>
              <a:buFont typeface="Courier New"/>
              <a:buChar char="o"/>
              <a:defRPr sz="1000">
                <a:solidFill>
                  <a:schemeClr val="lt1"/>
                </a:solidFill>
              </a:defRPr>
            </a:lvl4pPr>
            <a:lvl5pPr indent="-292100" lvl="4" marL="2286000" rtl="0" algn="l">
              <a:spcBef>
                <a:spcPts val="600"/>
              </a:spcBef>
              <a:spcAft>
                <a:spcPts val="0"/>
              </a:spcAft>
              <a:buClr>
                <a:schemeClr val="lt1"/>
              </a:buClr>
              <a:buSzPts val="1000"/>
              <a:buFont typeface="Merriweather Sans"/>
              <a:buChar char="◆"/>
              <a:defRPr sz="10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cxnSp>
        <p:nvCxnSpPr>
          <p:cNvPr id="2456" name="Google Shape;2456;p267"/>
          <p:cNvCxnSpPr/>
          <p:nvPr/>
        </p:nvCxnSpPr>
        <p:spPr>
          <a:xfrm>
            <a:off x="478916" y="1578235"/>
            <a:ext cx="3950100" cy="0"/>
          </a:xfrm>
          <a:prstGeom prst="straightConnector1">
            <a:avLst/>
          </a:prstGeom>
          <a:noFill/>
          <a:ln cap="rnd" cmpd="sng" w="12700">
            <a:solidFill>
              <a:schemeClr val="lt1"/>
            </a:solidFill>
            <a:prstDash val="solid"/>
            <a:round/>
            <a:headEnd len="sm" w="sm" type="none"/>
            <a:tailEnd len="sm" w="sm" type="none"/>
          </a:ln>
        </p:spPr>
      </p:cxnSp>
      <p:cxnSp>
        <p:nvCxnSpPr>
          <p:cNvPr id="2457" name="Google Shape;2457;p267"/>
          <p:cNvCxnSpPr/>
          <p:nvPr/>
        </p:nvCxnSpPr>
        <p:spPr>
          <a:xfrm>
            <a:off x="4714876" y="1578235"/>
            <a:ext cx="3950100" cy="0"/>
          </a:xfrm>
          <a:prstGeom prst="straightConnector1">
            <a:avLst/>
          </a:prstGeom>
          <a:noFill/>
          <a:ln cap="rnd" cmpd="sng" w="12700">
            <a:solidFill>
              <a:schemeClr val="lt1"/>
            </a:solidFill>
            <a:prstDash val="solid"/>
            <a:round/>
            <a:headEnd len="sm" w="sm" type="none"/>
            <a:tailEnd len="sm" w="sm" type="none"/>
          </a:ln>
        </p:spPr>
      </p:cxnSp>
      <p:cxnSp>
        <p:nvCxnSpPr>
          <p:cNvPr id="2458" name="Google Shape;2458;p267"/>
          <p:cNvCxnSpPr/>
          <p:nvPr/>
        </p:nvCxnSpPr>
        <p:spPr>
          <a:xfrm>
            <a:off x="476249" y="3393990"/>
            <a:ext cx="3950100" cy="0"/>
          </a:xfrm>
          <a:prstGeom prst="straightConnector1">
            <a:avLst/>
          </a:prstGeom>
          <a:noFill/>
          <a:ln cap="rnd" cmpd="sng" w="12700">
            <a:solidFill>
              <a:schemeClr val="lt1"/>
            </a:solidFill>
            <a:prstDash val="solid"/>
            <a:round/>
            <a:headEnd len="sm" w="sm" type="none"/>
            <a:tailEnd len="sm" w="sm" type="none"/>
          </a:ln>
        </p:spPr>
      </p:cxnSp>
      <p:cxnSp>
        <p:nvCxnSpPr>
          <p:cNvPr id="2459" name="Google Shape;2459;p267"/>
          <p:cNvCxnSpPr/>
          <p:nvPr/>
        </p:nvCxnSpPr>
        <p:spPr>
          <a:xfrm>
            <a:off x="4714876" y="3393990"/>
            <a:ext cx="3950100" cy="0"/>
          </a:xfrm>
          <a:prstGeom prst="straightConnector1">
            <a:avLst/>
          </a:prstGeom>
          <a:noFill/>
          <a:ln cap="rnd" cmpd="sng" w="12700">
            <a:solidFill>
              <a:schemeClr val="lt1"/>
            </a:solidFill>
            <a:prstDash val="solid"/>
            <a:round/>
            <a:headEnd len="sm" w="sm" type="none"/>
            <a:tailEnd len="sm" w="sm" type="none"/>
          </a:ln>
        </p:spPr>
      </p:cxnSp>
      <p:sp>
        <p:nvSpPr>
          <p:cNvPr id="2460" name="Google Shape;2460;p26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461" name="Google Shape;2461;p267"/>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pos="2880">
          <p15:clr>
            <a:srgbClr val="FBAE40"/>
          </p15:clr>
        </p15:guide>
        <p15:guide id="2" orient="horz" pos="162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2">
  <p:cSld name="Title Only-2">
    <p:bg>
      <p:bgPr>
        <a:solidFill>
          <a:schemeClr val="dk2"/>
        </a:solidFill>
      </p:bgPr>
    </p:bg>
    <p:spTree>
      <p:nvGrpSpPr>
        <p:cNvPr id="2462" name="Shape 2462"/>
        <p:cNvGrpSpPr/>
        <p:nvPr/>
      </p:nvGrpSpPr>
      <p:grpSpPr>
        <a:xfrm>
          <a:off x="0" y="0"/>
          <a:ext cx="0" cy="0"/>
          <a:chOff x="0" y="0"/>
          <a:chExt cx="0" cy="0"/>
        </a:xfrm>
      </p:grpSpPr>
      <p:sp>
        <p:nvSpPr>
          <p:cNvPr id="2463" name="Google Shape;2463;p268"/>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64" name="Google Shape;2464;p26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465" name="Google Shape;2465;p268"/>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Key Points-2">
  <p:cSld name="Three Key Points-2">
    <p:bg>
      <p:bgPr>
        <a:solidFill>
          <a:schemeClr val="dk2"/>
        </a:solidFill>
      </p:bgPr>
    </p:bg>
    <p:spTree>
      <p:nvGrpSpPr>
        <p:cNvPr id="2466" name="Shape 2466"/>
        <p:cNvGrpSpPr/>
        <p:nvPr/>
      </p:nvGrpSpPr>
      <p:grpSpPr>
        <a:xfrm>
          <a:off x="0" y="0"/>
          <a:ext cx="0" cy="0"/>
          <a:chOff x="0" y="0"/>
          <a:chExt cx="0" cy="0"/>
        </a:xfrm>
      </p:grpSpPr>
      <p:sp>
        <p:nvSpPr>
          <p:cNvPr id="2467" name="Google Shape;2467;p269"/>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68" name="Google Shape;2468;p26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469" name="Google Shape;2469;p269"/>
          <p:cNvSpPr txBox="1"/>
          <p:nvPr>
            <p:ph idx="1" type="body"/>
          </p:nvPr>
        </p:nvSpPr>
        <p:spPr>
          <a:xfrm>
            <a:off x="476250" y="3369044"/>
            <a:ext cx="24384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70" name="Google Shape;2470;p269"/>
          <p:cNvSpPr txBox="1"/>
          <p:nvPr>
            <p:ph idx="2" type="body"/>
          </p:nvPr>
        </p:nvSpPr>
        <p:spPr>
          <a:xfrm>
            <a:off x="3352800" y="3369044"/>
            <a:ext cx="24384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71" name="Google Shape;2471;p269"/>
          <p:cNvSpPr txBox="1"/>
          <p:nvPr>
            <p:ph idx="3" type="body"/>
          </p:nvPr>
        </p:nvSpPr>
        <p:spPr>
          <a:xfrm>
            <a:off x="6229348" y="3369044"/>
            <a:ext cx="24384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472" name="Google Shape;2472;p269"/>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ats-2">
  <p:cSld name="Three Stats-2">
    <p:bg>
      <p:bgPr>
        <a:solidFill>
          <a:schemeClr val="dk2"/>
        </a:solidFill>
      </p:bgPr>
    </p:bg>
    <p:spTree>
      <p:nvGrpSpPr>
        <p:cNvPr id="2473" name="Shape 2473"/>
        <p:cNvGrpSpPr/>
        <p:nvPr/>
      </p:nvGrpSpPr>
      <p:grpSpPr>
        <a:xfrm>
          <a:off x="0" y="0"/>
          <a:ext cx="0" cy="0"/>
          <a:chOff x="0" y="0"/>
          <a:chExt cx="0" cy="0"/>
        </a:xfrm>
      </p:grpSpPr>
      <p:sp>
        <p:nvSpPr>
          <p:cNvPr id="2474" name="Google Shape;2474;p270"/>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75" name="Google Shape;2475;p27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476" name="Google Shape;2476;p270"/>
          <p:cNvSpPr txBox="1"/>
          <p:nvPr>
            <p:ph idx="1" type="body"/>
          </p:nvPr>
        </p:nvSpPr>
        <p:spPr>
          <a:xfrm>
            <a:off x="379095" y="3001434"/>
            <a:ext cx="26517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77" name="Google Shape;2477;p270"/>
          <p:cNvSpPr txBox="1"/>
          <p:nvPr>
            <p:ph idx="2" type="body"/>
          </p:nvPr>
        </p:nvSpPr>
        <p:spPr>
          <a:xfrm>
            <a:off x="3246120" y="3001434"/>
            <a:ext cx="26517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78" name="Google Shape;2478;p270"/>
          <p:cNvSpPr txBox="1"/>
          <p:nvPr>
            <p:ph idx="3" type="body"/>
          </p:nvPr>
        </p:nvSpPr>
        <p:spPr>
          <a:xfrm>
            <a:off x="6113145" y="3001434"/>
            <a:ext cx="2651700" cy="914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79" name="Google Shape;2479;p270"/>
          <p:cNvSpPr txBox="1"/>
          <p:nvPr>
            <p:ph idx="4" type="body"/>
          </p:nvPr>
        </p:nvSpPr>
        <p:spPr>
          <a:xfrm>
            <a:off x="379095" y="2010831"/>
            <a:ext cx="2651700" cy="9144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6000"/>
              <a:buFont typeface="Arial"/>
              <a:buNone/>
              <a:defRPr b="1" sz="60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80" name="Google Shape;2480;p270"/>
          <p:cNvSpPr txBox="1"/>
          <p:nvPr>
            <p:ph idx="5" type="body"/>
          </p:nvPr>
        </p:nvSpPr>
        <p:spPr>
          <a:xfrm>
            <a:off x="3246120" y="2010831"/>
            <a:ext cx="2651700" cy="9144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6000"/>
              <a:buFont typeface="Arial"/>
              <a:buNone/>
              <a:defRPr b="1" sz="60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81" name="Google Shape;2481;p270"/>
          <p:cNvSpPr txBox="1"/>
          <p:nvPr>
            <p:ph idx="6" type="body"/>
          </p:nvPr>
        </p:nvSpPr>
        <p:spPr>
          <a:xfrm>
            <a:off x="6113145" y="2010831"/>
            <a:ext cx="2651700" cy="9144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6000"/>
              <a:buFont typeface="Arial"/>
              <a:buNone/>
              <a:defRPr b="1" sz="60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482" name="Google Shape;2482;p270"/>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_Bulleted Text-2">
  <p:cSld name="Icons_Bulleted Text-2">
    <p:bg>
      <p:bgPr>
        <a:solidFill>
          <a:schemeClr val="dk2"/>
        </a:solidFill>
      </p:bgPr>
    </p:bg>
    <p:spTree>
      <p:nvGrpSpPr>
        <p:cNvPr id="2483" name="Shape 2483"/>
        <p:cNvGrpSpPr/>
        <p:nvPr/>
      </p:nvGrpSpPr>
      <p:grpSpPr>
        <a:xfrm>
          <a:off x="0" y="0"/>
          <a:ext cx="0" cy="0"/>
          <a:chOff x="0" y="0"/>
          <a:chExt cx="0" cy="0"/>
        </a:xfrm>
      </p:grpSpPr>
      <p:pic>
        <p:nvPicPr>
          <p:cNvPr id="2484" name="Google Shape;2484;p271"/>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
        <p:nvSpPr>
          <p:cNvPr id="2485" name="Google Shape;2485;p271"/>
          <p:cNvSpPr txBox="1"/>
          <p:nvPr>
            <p:ph idx="1" type="body"/>
          </p:nvPr>
        </p:nvSpPr>
        <p:spPr>
          <a:xfrm>
            <a:off x="776596" y="3227969"/>
            <a:ext cx="2240400" cy="10059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600"/>
              </a:spcBef>
              <a:spcAft>
                <a:spcPts val="0"/>
              </a:spcAft>
              <a:buClr>
                <a:schemeClr val="lt1"/>
              </a:buClr>
              <a:buSzPts val="1200"/>
              <a:buChar char="•"/>
              <a:defRPr sz="1200">
                <a:solidFill>
                  <a:schemeClr val="lt1"/>
                </a:solidFill>
              </a:defRPr>
            </a:lvl1pPr>
            <a:lvl2pPr indent="-298450" lvl="1" marL="914400" rtl="0" algn="l">
              <a:lnSpc>
                <a:spcPct val="100000"/>
              </a:lnSpc>
              <a:spcBef>
                <a:spcPts val="600"/>
              </a:spcBef>
              <a:spcAft>
                <a:spcPts val="0"/>
              </a:spcAft>
              <a:buClr>
                <a:schemeClr val="lt1"/>
              </a:buClr>
              <a:buSzPts val="1100"/>
              <a:buFont typeface="Arial"/>
              <a:buChar char="‒"/>
              <a:defRPr sz="1100">
                <a:solidFill>
                  <a:schemeClr val="lt1"/>
                </a:solidFill>
              </a:defRPr>
            </a:lvl2pPr>
            <a:lvl3pPr indent="-292100" lvl="2" marL="1371600" rtl="0" algn="l">
              <a:lnSpc>
                <a:spcPct val="100000"/>
              </a:lnSpc>
              <a:spcBef>
                <a:spcPts val="600"/>
              </a:spcBef>
              <a:spcAft>
                <a:spcPts val="0"/>
              </a:spcAft>
              <a:buClr>
                <a:schemeClr val="lt1"/>
              </a:buClr>
              <a:buSzPts val="1000"/>
              <a:buFont typeface="Noto Sans Symbols"/>
              <a:buChar char="▪"/>
              <a:defRPr sz="1000">
                <a:solidFill>
                  <a:schemeClr val="lt1"/>
                </a:solidFill>
              </a:defRPr>
            </a:lvl3pPr>
            <a:lvl4pPr indent="-285750" lvl="3" marL="1828800" rtl="0" algn="l">
              <a:spcBef>
                <a:spcPts val="600"/>
              </a:spcBef>
              <a:spcAft>
                <a:spcPts val="0"/>
              </a:spcAft>
              <a:buClr>
                <a:schemeClr val="accent6"/>
              </a:buClr>
              <a:buSzPts val="900"/>
              <a:buFont typeface="Courier New"/>
              <a:buChar char="o"/>
              <a:defRPr sz="900">
                <a:solidFill>
                  <a:schemeClr val="dk1"/>
                </a:solidFill>
              </a:defRPr>
            </a:lvl4pPr>
            <a:lvl5pPr indent="-285750" lvl="4" marL="2286000" rtl="0" algn="l">
              <a:spcBef>
                <a:spcPts val="600"/>
              </a:spcBef>
              <a:spcAft>
                <a:spcPts val="0"/>
              </a:spcAft>
              <a:buClr>
                <a:schemeClr val="accent6"/>
              </a:buClr>
              <a:buSzPts val="900"/>
              <a:buFont typeface="Merriweather Sans"/>
              <a:buChar char="◆"/>
              <a:defRPr sz="9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86" name="Google Shape;2486;p271"/>
          <p:cNvSpPr txBox="1"/>
          <p:nvPr>
            <p:ph idx="2" type="body"/>
          </p:nvPr>
        </p:nvSpPr>
        <p:spPr>
          <a:xfrm>
            <a:off x="3451858" y="3227969"/>
            <a:ext cx="2240400" cy="10059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600"/>
              </a:spcBef>
              <a:spcAft>
                <a:spcPts val="0"/>
              </a:spcAft>
              <a:buClr>
                <a:schemeClr val="lt1"/>
              </a:buClr>
              <a:buSzPts val="1200"/>
              <a:buChar char="•"/>
              <a:defRPr sz="1200">
                <a:solidFill>
                  <a:schemeClr val="lt1"/>
                </a:solidFill>
              </a:defRPr>
            </a:lvl1pPr>
            <a:lvl2pPr indent="-298450" lvl="1" marL="914400" rtl="0" algn="l">
              <a:lnSpc>
                <a:spcPct val="100000"/>
              </a:lnSpc>
              <a:spcBef>
                <a:spcPts val="600"/>
              </a:spcBef>
              <a:spcAft>
                <a:spcPts val="0"/>
              </a:spcAft>
              <a:buClr>
                <a:schemeClr val="lt1"/>
              </a:buClr>
              <a:buSzPts val="1100"/>
              <a:buFont typeface="Arial"/>
              <a:buChar char="‒"/>
              <a:defRPr sz="1100">
                <a:solidFill>
                  <a:schemeClr val="lt1"/>
                </a:solidFill>
              </a:defRPr>
            </a:lvl2pPr>
            <a:lvl3pPr indent="-292100" lvl="2" marL="1371600" rtl="0" algn="l">
              <a:lnSpc>
                <a:spcPct val="100000"/>
              </a:lnSpc>
              <a:spcBef>
                <a:spcPts val="600"/>
              </a:spcBef>
              <a:spcAft>
                <a:spcPts val="0"/>
              </a:spcAft>
              <a:buClr>
                <a:schemeClr val="lt1"/>
              </a:buClr>
              <a:buSzPts val="1000"/>
              <a:buFont typeface="Noto Sans Symbols"/>
              <a:buChar char="▪"/>
              <a:defRPr sz="1000">
                <a:solidFill>
                  <a:schemeClr val="lt1"/>
                </a:solidFill>
              </a:defRPr>
            </a:lvl3pPr>
            <a:lvl4pPr indent="-285750" lvl="3" marL="1828800" rtl="0" algn="l">
              <a:spcBef>
                <a:spcPts val="600"/>
              </a:spcBef>
              <a:spcAft>
                <a:spcPts val="0"/>
              </a:spcAft>
              <a:buClr>
                <a:schemeClr val="accent6"/>
              </a:buClr>
              <a:buSzPts val="900"/>
              <a:buFont typeface="Courier New"/>
              <a:buChar char="o"/>
              <a:defRPr sz="900">
                <a:solidFill>
                  <a:schemeClr val="dk1"/>
                </a:solidFill>
              </a:defRPr>
            </a:lvl4pPr>
            <a:lvl5pPr indent="-285750" lvl="4" marL="2286000" rtl="0" algn="l">
              <a:spcBef>
                <a:spcPts val="600"/>
              </a:spcBef>
              <a:spcAft>
                <a:spcPts val="0"/>
              </a:spcAft>
              <a:buClr>
                <a:schemeClr val="accent6"/>
              </a:buClr>
              <a:buSzPts val="900"/>
              <a:buFont typeface="Merriweather Sans"/>
              <a:buChar char="◆"/>
              <a:defRPr sz="9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87" name="Google Shape;2487;p271"/>
          <p:cNvSpPr txBox="1"/>
          <p:nvPr>
            <p:ph idx="3" type="body"/>
          </p:nvPr>
        </p:nvSpPr>
        <p:spPr>
          <a:xfrm>
            <a:off x="6127123" y="3227969"/>
            <a:ext cx="2240400" cy="1005900"/>
          </a:xfrm>
          <a:prstGeom prst="rect">
            <a:avLst/>
          </a:prstGeom>
          <a:noFill/>
          <a:ln>
            <a:noFill/>
          </a:ln>
        </p:spPr>
        <p:txBody>
          <a:bodyPr anchorCtr="0" anchor="t" bIns="45700" lIns="91425" spcFirstLastPara="1" rIns="91425" wrap="square" tIns="45700">
            <a:noAutofit/>
          </a:bodyPr>
          <a:lstStyle>
            <a:lvl1pPr indent="-304800" lvl="0" marL="457200" rtl="0" algn="l">
              <a:lnSpc>
                <a:spcPct val="100000"/>
              </a:lnSpc>
              <a:spcBef>
                <a:spcPts val="600"/>
              </a:spcBef>
              <a:spcAft>
                <a:spcPts val="0"/>
              </a:spcAft>
              <a:buClr>
                <a:schemeClr val="lt1"/>
              </a:buClr>
              <a:buSzPts val="1200"/>
              <a:buChar char="•"/>
              <a:defRPr sz="1200">
                <a:solidFill>
                  <a:schemeClr val="lt1"/>
                </a:solidFill>
              </a:defRPr>
            </a:lvl1pPr>
            <a:lvl2pPr indent="-298450" lvl="1" marL="914400" rtl="0" algn="l">
              <a:lnSpc>
                <a:spcPct val="100000"/>
              </a:lnSpc>
              <a:spcBef>
                <a:spcPts val="600"/>
              </a:spcBef>
              <a:spcAft>
                <a:spcPts val="0"/>
              </a:spcAft>
              <a:buClr>
                <a:schemeClr val="lt1"/>
              </a:buClr>
              <a:buSzPts val="1100"/>
              <a:buFont typeface="Arial"/>
              <a:buChar char="‒"/>
              <a:defRPr sz="1100">
                <a:solidFill>
                  <a:schemeClr val="lt1"/>
                </a:solidFill>
              </a:defRPr>
            </a:lvl2pPr>
            <a:lvl3pPr indent="-292100" lvl="2" marL="1371600" rtl="0" algn="l">
              <a:lnSpc>
                <a:spcPct val="100000"/>
              </a:lnSpc>
              <a:spcBef>
                <a:spcPts val="600"/>
              </a:spcBef>
              <a:spcAft>
                <a:spcPts val="0"/>
              </a:spcAft>
              <a:buClr>
                <a:schemeClr val="lt1"/>
              </a:buClr>
              <a:buSzPts val="1000"/>
              <a:buFont typeface="Noto Sans Symbols"/>
              <a:buChar char="▪"/>
              <a:defRPr sz="1000">
                <a:solidFill>
                  <a:schemeClr val="lt1"/>
                </a:solidFill>
              </a:defRPr>
            </a:lvl3pPr>
            <a:lvl4pPr indent="-285750" lvl="3" marL="1828800" rtl="0" algn="l">
              <a:spcBef>
                <a:spcPts val="600"/>
              </a:spcBef>
              <a:spcAft>
                <a:spcPts val="0"/>
              </a:spcAft>
              <a:buClr>
                <a:schemeClr val="accent6"/>
              </a:buClr>
              <a:buSzPts val="900"/>
              <a:buFont typeface="Courier New"/>
              <a:buChar char="o"/>
              <a:defRPr sz="900">
                <a:solidFill>
                  <a:schemeClr val="dk1"/>
                </a:solidFill>
              </a:defRPr>
            </a:lvl4pPr>
            <a:lvl5pPr indent="-285750" lvl="4" marL="2286000" rtl="0" algn="l">
              <a:spcBef>
                <a:spcPts val="600"/>
              </a:spcBef>
              <a:spcAft>
                <a:spcPts val="0"/>
              </a:spcAft>
              <a:buClr>
                <a:schemeClr val="accent6"/>
              </a:buClr>
              <a:buSzPts val="900"/>
              <a:buFont typeface="Merriweather Sans"/>
              <a:buChar char="◆"/>
              <a:defRPr sz="900">
                <a:solidFill>
                  <a:schemeClr val="dk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88" name="Google Shape;2488;p271"/>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89" name="Google Shape;2489;p27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490" name="Google Shape;2490;p271"/>
          <p:cNvSpPr txBox="1"/>
          <p:nvPr>
            <p:ph idx="4" type="body"/>
          </p:nvPr>
        </p:nvSpPr>
        <p:spPr>
          <a:xfrm>
            <a:off x="776596" y="2768923"/>
            <a:ext cx="2240400" cy="338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accent2"/>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91" name="Google Shape;2491;p271"/>
          <p:cNvSpPr txBox="1"/>
          <p:nvPr>
            <p:ph idx="5" type="body"/>
          </p:nvPr>
        </p:nvSpPr>
        <p:spPr>
          <a:xfrm>
            <a:off x="3451860" y="2768923"/>
            <a:ext cx="2240400" cy="338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accent2"/>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92" name="Google Shape;2492;p271"/>
          <p:cNvSpPr txBox="1"/>
          <p:nvPr>
            <p:ph idx="6" type="body"/>
          </p:nvPr>
        </p:nvSpPr>
        <p:spPr>
          <a:xfrm>
            <a:off x="6127124" y="2768923"/>
            <a:ext cx="2240400" cy="3384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accent2"/>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16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ats">
  <p:cSld name="Three Stats">
    <p:spTree>
      <p:nvGrpSpPr>
        <p:cNvPr id="237" name="Shape 237"/>
        <p:cNvGrpSpPr/>
        <p:nvPr/>
      </p:nvGrpSpPr>
      <p:grpSpPr>
        <a:xfrm>
          <a:off x="0" y="0"/>
          <a:ext cx="0" cy="0"/>
          <a:chOff x="0" y="0"/>
          <a:chExt cx="0" cy="0"/>
        </a:xfrm>
      </p:grpSpPr>
      <p:sp>
        <p:nvSpPr>
          <p:cNvPr id="238" name="Google Shape;238;p28"/>
          <p:cNvSpPr txBox="1"/>
          <p:nvPr>
            <p:ph type="title"/>
          </p:nvPr>
        </p:nvSpPr>
        <p:spPr>
          <a:xfrm>
            <a:off x="476250" y="137160"/>
            <a:ext cx="8191499"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9" name="Google Shape;239;p2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 name="Google Shape;240;p28"/>
          <p:cNvSpPr txBox="1"/>
          <p:nvPr>
            <p:ph idx="1" type="body"/>
          </p:nvPr>
        </p:nvSpPr>
        <p:spPr>
          <a:xfrm>
            <a:off x="379095" y="3001434"/>
            <a:ext cx="2651760"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1" name="Google Shape;241;p28"/>
          <p:cNvSpPr txBox="1"/>
          <p:nvPr>
            <p:ph idx="2" type="body"/>
          </p:nvPr>
        </p:nvSpPr>
        <p:spPr>
          <a:xfrm>
            <a:off x="3246120" y="3001434"/>
            <a:ext cx="2651760"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2" name="Google Shape;242;p28"/>
          <p:cNvSpPr txBox="1"/>
          <p:nvPr>
            <p:ph idx="3" type="body"/>
          </p:nvPr>
        </p:nvSpPr>
        <p:spPr>
          <a:xfrm>
            <a:off x="6113145" y="3001434"/>
            <a:ext cx="2651759"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3" name="Google Shape;243;p28"/>
          <p:cNvSpPr txBox="1"/>
          <p:nvPr>
            <p:ph idx="4" type="body"/>
          </p:nvPr>
        </p:nvSpPr>
        <p:spPr>
          <a:xfrm>
            <a:off x="379095" y="2010831"/>
            <a:ext cx="2651760" cy="9144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6000"/>
              <a:buFont typeface="Arial"/>
              <a:buNone/>
              <a:defRPr b="1" sz="60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4" name="Google Shape;244;p28"/>
          <p:cNvSpPr txBox="1"/>
          <p:nvPr>
            <p:ph idx="5" type="body"/>
          </p:nvPr>
        </p:nvSpPr>
        <p:spPr>
          <a:xfrm>
            <a:off x="3246120" y="2010831"/>
            <a:ext cx="2651760" cy="9144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6000"/>
              <a:buFont typeface="Arial"/>
              <a:buNone/>
              <a:defRPr b="1" sz="60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5" name="Google Shape;245;p28"/>
          <p:cNvSpPr txBox="1"/>
          <p:nvPr>
            <p:ph idx="6" type="body"/>
          </p:nvPr>
        </p:nvSpPr>
        <p:spPr>
          <a:xfrm>
            <a:off x="6113145" y="2010831"/>
            <a:ext cx="2651760" cy="9144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6000"/>
              <a:buFont typeface="Arial"/>
              <a:buNone/>
              <a:defRPr b="1" sz="60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246" name="Google Shape;246;p28"/>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Four Items-2">
  <p:cSld name="Grid_Four Items-2">
    <p:bg>
      <p:bgPr>
        <a:solidFill>
          <a:schemeClr val="dk2"/>
        </a:solidFill>
      </p:bgPr>
    </p:bg>
    <p:spTree>
      <p:nvGrpSpPr>
        <p:cNvPr id="2493" name="Shape 2493"/>
        <p:cNvGrpSpPr/>
        <p:nvPr/>
      </p:nvGrpSpPr>
      <p:grpSpPr>
        <a:xfrm>
          <a:off x="0" y="0"/>
          <a:ext cx="0" cy="0"/>
          <a:chOff x="0" y="0"/>
          <a:chExt cx="0" cy="0"/>
        </a:xfrm>
      </p:grpSpPr>
      <p:sp>
        <p:nvSpPr>
          <p:cNvPr id="2494" name="Google Shape;2494;p272"/>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95" name="Google Shape;2495;p27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2496" name="Google Shape;2496;p272"/>
          <p:cNvCxnSpPr/>
          <p:nvPr/>
        </p:nvCxnSpPr>
        <p:spPr>
          <a:xfrm>
            <a:off x="4572000" y="1662248"/>
            <a:ext cx="0" cy="2590800"/>
          </a:xfrm>
          <a:prstGeom prst="straightConnector1">
            <a:avLst/>
          </a:prstGeom>
          <a:noFill/>
          <a:ln cap="rnd" cmpd="sng" w="12700">
            <a:solidFill>
              <a:schemeClr val="accent1"/>
            </a:solidFill>
            <a:prstDash val="solid"/>
            <a:round/>
            <a:headEnd len="sm" w="sm" type="none"/>
            <a:tailEnd len="sm" w="sm" type="none"/>
          </a:ln>
        </p:spPr>
      </p:cxnSp>
      <p:cxnSp>
        <p:nvCxnSpPr>
          <p:cNvPr id="2497" name="Google Shape;2497;p272"/>
          <p:cNvCxnSpPr/>
          <p:nvPr/>
        </p:nvCxnSpPr>
        <p:spPr>
          <a:xfrm>
            <a:off x="1305498" y="2936483"/>
            <a:ext cx="6528900" cy="0"/>
          </a:xfrm>
          <a:prstGeom prst="straightConnector1">
            <a:avLst/>
          </a:prstGeom>
          <a:noFill/>
          <a:ln cap="rnd" cmpd="sng" w="12700">
            <a:solidFill>
              <a:schemeClr val="accent1"/>
            </a:solidFill>
            <a:prstDash val="solid"/>
            <a:round/>
            <a:headEnd len="sm" w="sm" type="none"/>
            <a:tailEnd len="sm" w="sm" type="none"/>
          </a:ln>
        </p:spPr>
      </p:cxnSp>
      <p:sp>
        <p:nvSpPr>
          <p:cNvPr id="2498" name="Google Shape;2498;p272"/>
          <p:cNvSpPr txBox="1"/>
          <p:nvPr>
            <p:ph idx="1" type="body"/>
          </p:nvPr>
        </p:nvSpPr>
        <p:spPr>
          <a:xfrm>
            <a:off x="1305090" y="2282083"/>
            <a:ext cx="31239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499" name="Google Shape;2499;p272"/>
          <p:cNvSpPr txBox="1"/>
          <p:nvPr>
            <p:ph idx="2" type="body"/>
          </p:nvPr>
        </p:nvSpPr>
        <p:spPr>
          <a:xfrm>
            <a:off x="1305089" y="3855047"/>
            <a:ext cx="3119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00" name="Google Shape;2500;p272"/>
          <p:cNvSpPr txBox="1"/>
          <p:nvPr>
            <p:ph idx="3" type="body"/>
          </p:nvPr>
        </p:nvSpPr>
        <p:spPr>
          <a:xfrm>
            <a:off x="4714874" y="3855047"/>
            <a:ext cx="3119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01" name="Google Shape;2501;p272"/>
          <p:cNvSpPr txBox="1"/>
          <p:nvPr>
            <p:ph idx="4" type="body"/>
          </p:nvPr>
        </p:nvSpPr>
        <p:spPr>
          <a:xfrm>
            <a:off x="4714876" y="2282083"/>
            <a:ext cx="3119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502" name="Google Shape;2502;p272"/>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Six Items-2">
  <p:cSld name="Grid_Six Items-2">
    <p:bg>
      <p:bgPr>
        <a:solidFill>
          <a:schemeClr val="dk2"/>
        </a:solidFill>
      </p:bgPr>
    </p:bg>
    <p:spTree>
      <p:nvGrpSpPr>
        <p:cNvPr id="2503" name="Shape 2503"/>
        <p:cNvGrpSpPr/>
        <p:nvPr/>
      </p:nvGrpSpPr>
      <p:grpSpPr>
        <a:xfrm>
          <a:off x="0" y="0"/>
          <a:ext cx="0" cy="0"/>
          <a:chOff x="0" y="0"/>
          <a:chExt cx="0" cy="0"/>
        </a:xfrm>
      </p:grpSpPr>
      <p:sp>
        <p:nvSpPr>
          <p:cNvPr id="2504" name="Google Shape;2504;p273"/>
          <p:cNvSpPr txBox="1"/>
          <p:nvPr>
            <p:ph type="title"/>
          </p:nvPr>
        </p:nvSpPr>
        <p:spPr>
          <a:xfrm>
            <a:off x="475488"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05" name="Google Shape;2505;p27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2506" name="Google Shape;2506;p273"/>
          <p:cNvCxnSpPr/>
          <p:nvPr/>
        </p:nvCxnSpPr>
        <p:spPr>
          <a:xfrm>
            <a:off x="3206496" y="1662248"/>
            <a:ext cx="0" cy="2590800"/>
          </a:xfrm>
          <a:prstGeom prst="straightConnector1">
            <a:avLst/>
          </a:prstGeom>
          <a:noFill/>
          <a:ln cap="rnd" cmpd="sng" w="12700">
            <a:solidFill>
              <a:schemeClr val="accent1"/>
            </a:solidFill>
            <a:prstDash val="solid"/>
            <a:round/>
            <a:headEnd len="sm" w="sm" type="none"/>
            <a:tailEnd len="sm" w="sm" type="none"/>
          </a:ln>
        </p:spPr>
      </p:cxnSp>
      <p:cxnSp>
        <p:nvCxnSpPr>
          <p:cNvPr id="2507" name="Google Shape;2507;p273"/>
          <p:cNvCxnSpPr/>
          <p:nvPr/>
        </p:nvCxnSpPr>
        <p:spPr>
          <a:xfrm>
            <a:off x="475488" y="2936483"/>
            <a:ext cx="8193000" cy="0"/>
          </a:xfrm>
          <a:prstGeom prst="straightConnector1">
            <a:avLst/>
          </a:prstGeom>
          <a:noFill/>
          <a:ln cap="rnd" cmpd="sng" w="12700">
            <a:solidFill>
              <a:schemeClr val="accent1"/>
            </a:solidFill>
            <a:prstDash val="solid"/>
            <a:round/>
            <a:headEnd len="sm" w="sm" type="none"/>
            <a:tailEnd len="sm" w="sm" type="none"/>
          </a:ln>
        </p:spPr>
      </p:cxnSp>
      <p:cxnSp>
        <p:nvCxnSpPr>
          <p:cNvPr id="2508" name="Google Shape;2508;p273"/>
          <p:cNvCxnSpPr/>
          <p:nvPr/>
        </p:nvCxnSpPr>
        <p:spPr>
          <a:xfrm>
            <a:off x="5937504" y="1664308"/>
            <a:ext cx="0" cy="2590800"/>
          </a:xfrm>
          <a:prstGeom prst="straightConnector1">
            <a:avLst/>
          </a:prstGeom>
          <a:noFill/>
          <a:ln cap="rnd" cmpd="sng" w="12700">
            <a:solidFill>
              <a:schemeClr val="accent1"/>
            </a:solidFill>
            <a:prstDash val="solid"/>
            <a:round/>
            <a:headEnd len="sm" w="sm" type="none"/>
            <a:tailEnd len="sm" w="sm" type="none"/>
          </a:ln>
        </p:spPr>
      </p:cxnSp>
      <p:sp>
        <p:nvSpPr>
          <p:cNvPr id="2509" name="Google Shape;2509;p273"/>
          <p:cNvSpPr txBox="1"/>
          <p:nvPr>
            <p:ph idx="1" type="body"/>
          </p:nvPr>
        </p:nvSpPr>
        <p:spPr>
          <a:xfrm>
            <a:off x="628651" y="2316808"/>
            <a:ext cx="2438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10" name="Google Shape;2510;p273"/>
          <p:cNvSpPr txBox="1"/>
          <p:nvPr>
            <p:ph idx="2" type="body"/>
          </p:nvPr>
        </p:nvSpPr>
        <p:spPr>
          <a:xfrm>
            <a:off x="628650" y="3889772"/>
            <a:ext cx="2438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11" name="Google Shape;2511;p273"/>
          <p:cNvSpPr txBox="1"/>
          <p:nvPr>
            <p:ph idx="3" type="body"/>
          </p:nvPr>
        </p:nvSpPr>
        <p:spPr>
          <a:xfrm>
            <a:off x="3345943" y="3889772"/>
            <a:ext cx="24522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12" name="Google Shape;2512;p273"/>
          <p:cNvSpPr txBox="1"/>
          <p:nvPr>
            <p:ph idx="4" type="body"/>
          </p:nvPr>
        </p:nvSpPr>
        <p:spPr>
          <a:xfrm>
            <a:off x="3345945" y="2316808"/>
            <a:ext cx="24522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13" name="Google Shape;2513;p273"/>
          <p:cNvSpPr txBox="1"/>
          <p:nvPr>
            <p:ph idx="5" type="body"/>
          </p:nvPr>
        </p:nvSpPr>
        <p:spPr>
          <a:xfrm>
            <a:off x="6076952" y="2316808"/>
            <a:ext cx="2438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14" name="Google Shape;2514;p273"/>
          <p:cNvSpPr txBox="1"/>
          <p:nvPr>
            <p:ph idx="6" type="body"/>
          </p:nvPr>
        </p:nvSpPr>
        <p:spPr>
          <a:xfrm>
            <a:off x="6076950" y="3889772"/>
            <a:ext cx="2438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515" name="Google Shape;2515;p273"/>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Eight Items-2">
  <p:cSld name="Grid_Eight Items-2">
    <p:bg>
      <p:bgPr>
        <a:solidFill>
          <a:schemeClr val="dk2"/>
        </a:solidFill>
      </p:bgPr>
    </p:bg>
    <p:spTree>
      <p:nvGrpSpPr>
        <p:cNvPr id="2516" name="Shape 2516"/>
        <p:cNvGrpSpPr/>
        <p:nvPr/>
      </p:nvGrpSpPr>
      <p:grpSpPr>
        <a:xfrm>
          <a:off x="0" y="0"/>
          <a:ext cx="0" cy="0"/>
          <a:chOff x="0" y="0"/>
          <a:chExt cx="0" cy="0"/>
        </a:xfrm>
      </p:grpSpPr>
      <p:sp>
        <p:nvSpPr>
          <p:cNvPr id="2517" name="Google Shape;2517;p274"/>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18" name="Google Shape;2518;p27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2519" name="Google Shape;2519;p274"/>
          <p:cNvCxnSpPr/>
          <p:nvPr/>
        </p:nvCxnSpPr>
        <p:spPr>
          <a:xfrm>
            <a:off x="4572000" y="1662248"/>
            <a:ext cx="0" cy="2590800"/>
          </a:xfrm>
          <a:prstGeom prst="straightConnector1">
            <a:avLst/>
          </a:prstGeom>
          <a:noFill/>
          <a:ln cap="rnd" cmpd="sng" w="12700">
            <a:solidFill>
              <a:schemeClr val="accent1"/>
            </a:solidFill>
            <a:prstDash val="solid"/>
            <a:round/>
            <a:headEnd len="sm" w="sm" type="none"/>
            <a:tailEnd len="sm" w="sm" type="none"/>
          </a:ln>
        </p:spPr>
      </p:cxnSp>
      <p:cxnSp>
        <p:nvCxnSpPr>
          <p:cNvPr id="2520" name="Google Shape;2520;p274"/>
          <p:cNvCxnSpPr/>
          <p:nvPr/>
        </p:nvCxnSpPr>
        <p:spPr>
          <a:xfrm>
            <a:off x="475487" y="2936483"/>
            <a:ext cx="8193000" cy="0"/>
          </a:xfrm>
          <a:prstGeom prst="straightConnector1">
            <a:avLst/>
          </a:prstGeom>
          <a:noFill/>
          <a:ln cap="rnd" cmpd="sng" w="12700">
            <a:solidFill>
              <a:schemeClr val="accent1"/>
            </a:solidFill>
            <a:prstDash val="solid"/>
            <a:round/>
            <a:headEnd len="sm" w="sm" type="none"/>
            <a:tailEnd len="sm" w="sm" type="none"/>
          </a:ln>
        </p:spPr>
      </p:cxnSp>
      <p:cxnSp>
        <p:nvCxnSpPr>
          <p:cNvPr id="2521" name="Google Shape;2521;p274"/>
          <p:cNvCxnSpPr/>
          <p:nvPr/>
        </p:nvCxnSpPr>
        <p:spPr>
          <a:xfrm>
            <a:off x="6620256" y="1664308"/>
            <a:ext cx="0" cy="2590800"/>
          </a:xfrm>
          <a:prstGeom prst="straightConnector1">
            <a:avLst/>
          </a:prstGeom>
          <a:noFill/>
          <a:ln cap="rnd" cmpd="sng" w="12700">
            <a:solidFill>
              <a:schemeClr val="accent1"/>
            </a:solidFill>
            <a:prstDash val="solid"/>
            <a:round/>
            <a:headEnd len="sm" w="sm" type="none"/>
            <a:tailEnd len="sm" w="sm" type="none"/>
          </a:ln>
        </p:spPr>
      </p:cxnSp>
      <p:cxnSp>
        <p:nvCxnSpPr>
          <p:cNvPr id="2522" name="Google Shape;2522;p274"/>
          <p:cNvCxnSpPr/>
          <p:nvPr/>
        </p:nvCxnSpPr>
        <p:spPr>
          <a:xfrm>
            <a:off x="2523744" y="1662248"/>
            <a:ext cx="0" cy="2590800"/>
          </a:xfrm>
          <a:prstGeom prst="straightConnector1">
            <a:avLst/>
          </a:prstGeom>
          <a:noFill/>
          <a:ln cap="rnd" cmpd="sng" w="12700">
            <a:solidFill>
              <a:schemeClr val="accent1"/>
            </a:solidFill>
            <a:prstDash val="solid"/>
            <a:round/>
            <a:headEnd len="sm" w="sm" type="none"/>
            <a:tailEnd len="sm" w="sm" type="none"/>
          </a:ln>
        </p:spPr>
      </p:cxnSp>
      <p:sp>
        <p:nvSpPr>
          <p:cNvPr id="2523" name="Google Shape;2523;p274"/>
          <p:cNvSpPr txBox="1"/>
          <p:nvPr>
            <p:ph idx="1" type="body"/>
          </p:nvPr>
        </p:nvSpPr>
        <p:spPr>
          <a:xfrm>
            <a:off x="628651" y="2316808"/>
            <a:ext cx="1757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24" name="Google Shape;2524;p274"/>
          <p:cNvSpPr txBox="1"/>
          <p:nvPr>
            <p:ph idx="2" type="body"/>
          </p:nvPr>
        </p:nvSpPr>
        <p:spPr>
          <a:xfrm>
            <a:off x="2670048" y="2316808"/>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25" name="Google Shape;2525;p274"/>
          <p:cNvSpPr txBox="1"/>
          <p:nvPr>
            <p:ph idx="3" type="body"/>
          </p:nvPr>
        </p:nvSpPr>
        <p:spPr>
          <a:xfrm>
            <a:off x="4714875" y="2316808"/>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26" name="Google Shape;2526;p274"/>
          <p:cNvSpPr txBox="1"/>
          <p:nvPr>
            <p:ph idx="4" type="body"/>
          </p:nvPr>
        </p:nvSpPr>
        <p:spPr>
          <a:xfrm>
            <a:off x="6757987" y="2316808"/>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27" name="Google Shape;2527;p274"/>
          <p:cNvSpPr txBox="1"/>
          <p:nvPr>
            <p:ph idx="5" type="body"/>
          </p:nvPr>
        </p:nvSpPr>
        <p:spPr>
          <a:xfrm>
            <a:off x="628651" y="3889772"/>
            <a:ext cx="17574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28" name="Google Shape;2528;p274"/>
          <p:cNvSpPr txBox="1"/>
          <p:nvPr>
            <p:ph idx="6" type="body"/>
          </p:nvPr>
        </p:nvSpPr>
        <p:spPr>
          <a:xfrm>
            <a:off x="2670048" y="3889772"/>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29" name="Google Shape;2529;p274"/>
          <p:cNvSpPr txBox="1"/>
          <p:nvPr>
            <p:ph idx="7" type="body"/>
          </p:nvPr>
        </p:nvSpPr>
        <p:spPr>
          <a:xfrm>
            <a:off x="4714875" y="3889772"/>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30" name="Google Shape;2530;p274"/>
          <p:cNvSpPr txBox="1"/>
          <p:nvPr>
            <p:ph idx="8" type="body"/>
          </p:nvPr>
        </p:nvSpPr>
        <p:spPr>
          <a:xfrm>
            <a:off x="6757987" y="3889772"/>
            <a:ext cx="1755600" cy="5487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000"/>
              <a:buFont typeface="Arial"/>
              <a:buNone/>
              <a:defRPr sz="10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531" name="Google Shape;2531;p274"/>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Headline-2">
  <p:cSld name="1/2_Headline-2">
    <p:bg>
      <p:bgPr>
        <a:solidFill>
          <a:schemeClr val="dk2"/>
        </a:solidFill>
      </p:bgPr>
    </p:bg>
    <p:spTree>
      <p:nvGrpSpPr>
        <p:cNvPr id="2532" name="Shape 2532"/>
        <p:cNvGrpSpPr/>
        <p:nvPr/>
      </p:nvGrpSpPr>
      <p:grpSpPr>
        <a:xfrm>
          <a:off x="0" y="0"/>
          <a:ext cx="0" cy="0"/>
          <a:chOff x="0" y="0"/>
          <a:chExt cx="0" cy="0"/>
        </a:xfrm>
      </p:grpSpPr>
      <p:sp>
        <p:nvSpPr>
          <p:cNvPr id="2533" name="Google Shape;2533;p275"/>
          <p:cNvSpPr/>
          <p:nvPr/>
        </p:nvSpPr>
        <p:spPr>
          <a:xfrm>
            <a:off x="476250" y="1317524"/>
            <a:ext cx="2508600" cy="25086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534" name="Google Shape;2534;p275"/>
          <p:cNvSpPr txBox="1"/>
          <p:nvPr>
            <p:ph idx="1" type="body"/>
          </p:nvPr>
        </p:nvSpPr>
        <p:spPr>
          <a:xfrm>
            <a:off x="841248" y="473076"/>
            <a:ext cx="2889600" cy="4197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35" name="Google Shape;2535;p275"/>
          <p:cNvSpPr txBox="1"/>
          <p:nvPr>
            <p:ph idx="11" type="ftr"/>
          </p:nvPr>
        </p:nvSpPr>
        <p:spPr>
          <a:xfrm>
            <a:off x="117334" y="4725412"/>
            <a:ext cx="22053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536" name="Google Shape;2536;p275"/>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and Bullets-2">
  <p:cSld name="1/3_Title and Bullets-2">
    <p:spTree>
      <p:nvGrpSpPr>
        <p:cNvPr id="2537" name="Shape 2537"/>
        <p:cNvGrpSpPr/>
        <p:nvPr/>
      </p:nvGrpSpPr>
      <p:grpSpPr>
        <a:xfrm>
          <a:off x="0" y="0"/>
          <a:ext cx="0" cy="0"/>
          <a:chOff x="0" y="0"/>
          <a:chExt cx="0" cy="0"/>
        </a:xfrm>
      </p:grpSpPr>
      <p:pic>
        <p:nvPicPr>
          <p:cNvPr descr="A picture containing drawing&#10;&#10;Description automatically generated" id="2538" name="Google Shape;2538;p276"/>
          <p:cNvPicPr preferRelativeResize="0"/>
          <p:nvPr/>
        </p:nvPicPr>
        <p:blipFill rotWithShape="1">
          <a:blip r:embed="rId2">
            <a:alphaModFix/>
          </a:blip>
          <a:srcRect b="0" l="0" r="0" t="0"/>
          <a:stretch/>
        </p:blipFill>
        <p:spPr>
          <a:xfrm>
            <a:off x="1" y="-1"/>
            <a:ext cx="1325881" cy="1674916"/>
          </a:xfrm>
          <a:prstGeom prst="rect">
            <a:avLst/>
          </a:prstGeom>
          <a:noFill/>
          <a:ln>
            <a:noFill/>
          </a:ln>
        </p:spPr>
      </p:pic>
      <p:sp>
        <p:nvSpPr>
          <p:cNvPr id="2539" name="Google Shape;2539;p276"/>
          <p:cNvSpPr/>
          <p:nvPr/>
        </p:nvSpPr>
        <p:spPr>
          <a:xfrm flipH="1">
            <a:off x="3224100" y="0"/>
            <a:ext cx="5919900" cy="5143500"/>
          </a:xfrm>
          <a:prstGeom prst="rect">
            <a:avLst/>
          </a:prstGeom>
          <a:solidFill>
            <a:schemeClr val="dk2"/>
          </a:solidFill>
          <a:ln>
            <a:noFill/>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540" name="Google Shape;2540;p276"/>
          <p:cNvSpPr txBox="1"/>
          <p:nvPr>
            <p:ph idx="11" type="ftr"/>
          </p:nvPr>
        </p:nvSpPr>
        <p:spPr>
          <a:xfrm>
            <a:off x="117334" y="4725412"/>
            <a:ext cx="22053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solidFill>
                  <a:srgbClr val="9E9E9E"/>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541" name="Google Shape;2541;p276"/>
          <p:cNvSpPr txBox="1"/>
          <p:nvPr>
            <p:ph idx="1" type="body"/>
          </p:nvPr>
        </p:nvSpPr>
        <p:spPr>
          <a:xfrm>
            <a:off x="3748089" y="476250"/>
            <a:ext cx="4919700" cy="9144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2800"/>
              <a:buFont typeface="Arial"/>
              <a:buNone/>
              <a:defRPr sz="28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42" name="Google Shape;2542;p276"/>
          <p:cNvSpPr txBox="1"/>
          <p:nvPr>
            <p:ph idx="2" type="body"/>
          </p:nvPr>
        </p:nvSpPr>
        <p:spPr>
          <a:xfrm>
            <a:off x="518806" y="476250"/>
            <a:ext cx="2186700" cy="1728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3200"/>
              <a:buFont typeface="Arial"/>
              <a:buNone/>
              <a:defRPr b="1" sz="32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43" name="Google Shape;2543;p276"/>
          <p:cNvSpPr txBox="1"/>
          <p:nvPr>
            <p:ph idx="3" type="body"/>
          </p:nvPr>
        </p:nvSpPr>
        <p:spPr>
          <a:xfrm>
            <a:off x="519396" y="2571750"/>
            <a:ext cx="2185500" cy="20940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44" name="Google Shape;2544;p276"/>
          <p:cNvSpPr txBox="1"/>
          <p:nvPr>
            <p:ph idx="4" type="body"/>
          </p:nvPr>
        </p:nvSpPr>
        <p:spPr>
          <a:xfrm>
            <a:off x="3748089" y="1499341"/>
            <a:ext cx="4919700" cy="3166500"/>
          </a:xfrm>
          <a:prstGeom prst="rect">
            <a:avLst/>
          </a:prstGeom>
          <a:noFill/>
          <a:ln>
            <a:noFill/>
          </a:ln>
        </p:spPr>
        <p:txBody>
          <a:bodyPr anchorCtr="0" anchor="t" bIns="45700" lIns="91425" spcFirstLastPara="1" rIns="91425" wrap="square" tIns="45700">
            <a:noAutofit/>
          </a:bodyPr>
          <a:lstStyle>
            <a:lvl1pPr indent="-342900" lvl="0" marL="457200" rtl="0" algn="l">
              <a:lnSpc>
                <a:spcPct val="100000"/>
              </a:lnSpc>
              <a:spcBef>
                <a:spcPts val="600"/>
              </a:spcBef>
              <a:spcAft>
                <a:spcPts val="0"/>
              </a:spcAft>
              <a:buClr>
                <a:schemeClr val="lt1"/>
              </a:buClr>
              <a:buSzPts val="1800"/>
              <a:buChar char="•"/>
              <a:defRPr sz="1800">
                <a:solidFill>
                  <a:schemeClr val="lt1"/>
                </a:solidFill>
              </a:defRPr>
            </a:lvl1pPr>
            <a:lvl2pPr indent="-317500" lvl="1" marL="914400" rtl="0" algn="l">
              <a:lnSpc>
                <a:spcPct val="100000"/>
              </a:lnSpc>
              <a:spcBef>
                <a:spcPts val="600"/>
              </a:spcBef>
              <a:spcAft>
                <a:spcPts val="0"/>
              </a:spcAft>
              <a:buClr>
                <a:schemeClr val="lt1"/>
              </a:buClr>
              <a:buSzPts val="1400"/>
              <a:buFont typeface="Arial"/>
              <a:buChar char="‒"/>
              <a:defRPr sz="1400">
                <a:solidFill>
                  <a:schemeClr val="lt1"/>
                </a:solidFill>
              </a:defRPr>
            </a:lvl2pPr>
            <a:lvl3pPr indent="-304800" lvl="2" marL="1371600" rtl="0" algn="l">
              <a:lnSpc>
                <a:spcPct val="100000"/>
              </a:lnSpc>
              <a:spcBef>
                <a:spcPts val="600"/>
              </a:spcBef>
              <a:spcAft>
                <a:spcPts val="0"/>
              </a:spcAft>
              <a:buClr>
                <a:schemeClr val="lt1"/>
              </a:buClr>
              <a:buSzPts val="1200"/>
              <a:buFont typeface="Noto Sans Symbols"/>
              <a:buChar char="▪"/>
              <a:defRPr sz="1200">
                <a:solidFill>
                  <a:schemeClr val="lt1"/>
                </a:solidFill>
              </a:defRPr>
            </a:lvl3pPr>
            <a:lvl4pPr indent="-298450" lvl="3" marL="1828800" rtl="0" algn="l">
              <a:spcBef>
                <a:spcPts val="600"/>
              </a:spcBef>
              <a:spcAft>
                <a:spcPts val="0"/>
              </a:spcAft>
              <a:buClr>
                <a:schemeClr val="lt1"/>
              </a:buClr>
              <a:buSzPts val="1100"/>
              <a:buFont typeface="Courier New"/>
              <a:buChar char="o"/>
              <a:defRPr sz="1100">
                <a:solidFill>
                  <a:schemeClr val="lt1"/>
                </a:solidFill>
              </a:defRPr>
            </a:lvl4pPr>
            <a:lvl5pPr indent="-298450" lvl="4" marL="2286000" rtl="0" algn="l">
              <a:spcBef>
                <a:spcPts val="600"/>
              </a:spcBef>
              <a:spcAft>
                <a:spcPts val="0"/>
              </a:spcAft>
              <a:buClr>
                <a:schemeClr val="lt1"/>
              </a:buClr>
              <a:buSzPts val="1100"/>
              <a:buFont typeface="Merriweather Sans"/>
              <a:buChar char="◆"/>
              <a:defRPr sz="1100">
                <a:solidFill>
                  <a:schemeClr val="lt1"/>
                </a:solidFill>
              </a:defRPr>
            </a:lvl5pPr>
            <a:lvl6pPr indent="-342900" lvl="5" marL="2743200" rtl="0" algn="l">
              <a:spcBef>
                <a:spcPts val="60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Six Tiles-2">
  <p:cSld name="1/2_Six Tiles-2">
    <p:spTree>
      <p:nvGrpSpPr>
        <p:cNvPr id="2545" name="Shape 2545"/>
        <p:cNvGrpSpPr/>
        <p:nvPr/>
      </p:nvGrpSpPr>
      <p:grpSpPr>
        <a:xfrm>
          <a:off x="0" y="0"/>
          <a:ext cx="0" cy="0"/>
          <a:chOff x="0" y="0"/>
          <a:chExt cx="0" cy="0"/>
        </a:xfrm>
      </p:grpSpPr>
      <p:sp>
        <p:nvSpPr>
          <p:cNvPr id="2546" name="Google Shape;2546;p277"/>
          <p:cNvSpPr/>
          <p:nvPr/>
        </p:nvSpPr>
        <p:spPr>
          <a:xfrm>
            <a:off x="0" y="0"/>
            <a:ext cx="4572000" cy="5143500"/>
          </a:xfrm>
          <a:prstGeom prst="rect">
            <a:avLst/>
          </a:prstGeom>
          <a:solidFill>
            <a:schemeClr val="dk2"/>
          </a:solidFill>
          <a:ln>
            <a:noFill/>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547" name="Google Shape;2547;p277"/>
          <p:cNvSpPr/>
          <p:nvPr/>
        </p:nvSpPr>
        <p:spPr>
          <a:xfrm>
            <a:off x="476250" y="1317524"/>
            <a:ext cx="2508600" cy="25086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548" name="Google Shape;2548;p277"/>
          <p:cNvSpPr/>
          <p:nvPr>
            <p:ph idx="2" type="pic"/>
          </p:nvPr>
        </p:nvSpPr>
        <p:spPr>
          <a:xfrm>
            <a:off x="6858000" y="3424428"/>
            <a:ext cx="2286000" cy="1719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549" name="Google Shape;2549;p277"/>
          <p:cNvSpPr/>
          <p:nvPr>
            <p:ph idx="3" type="pic"/>
          </p:nvPr>
        </p:nvSpPr>
        <p:spPr>
          <a:xfrm>
            <a:off x="6858000" y="0"/>
            <a:ext cx="2286000" cy="1719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550" name="Google Shape;2550;p277"/>
          <p:cNvSpPr/>
          <p:nvPr>
            <p:ph idx="4" type="pic"/>
          </p:nvPr>
        </p:nvSpPr>
        <p:spPr>
          <a:xfrm>
            <a:off x="4572000" y="1712214"/>
            <a:ext cx="2286000" cy="1719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551" name="Google Shape;2551;p277"/>
          <p:cNvSpPr txBox="1"/>
          <p:nvPr>
            <p:ph idx="11" type="ftr"/>
          </p:nvPr>
        </p:nvSpPr>
        <p:spPr>
          <a:xfrm>
            <a:off x="117334" y="4725412"/>
            <a:ext cx="22053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552" name="Google Shape;2552;p277"/>
          <p:cNvSpPr txBox="1"/>
          <p:nvPr>
            <p:ph idx="1" type="body"/>
          </p:nvPr>
        </p:nvSpPr>
        <p:spPr>
          <a:xfrm>
            <a:off x="841248" y="473202"/>
            <a:ext cx="2889600" cy="41970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53" name="Google Shape;2553;p277"/>
          <p:cNvSpPr/>
          <p:nvPr/>
        </p:nvSpPr>
        <p:spPr>
          <a:xfrm>
            <a:off x="4572000" y="0"/>
            <a:ext cx="2286000" cy="1719000"/>
          </a:xfrm>
          <a:prstGeom prst="rect">
            <a:avLst/>
          </a:prstGeom>
          <a:solidFill>
            <a:schemeClr val="lt1"/>
          </a:solidFill>
          <a:ln>
            <a:noFill/>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554" name="Google Shape;2554;p277"/>
          <p:cNvSpPr/>
          <p:nvPr/>
        </p:nvSpPr>
        <p:spPr>
          <a:xfrm>
            <a:off x="6858000" y="1712214"/>
            <a:ext cx="2286000" cy="1719000"/>
          </a:xfrm>
          <a:prstGeom prst="rect">
            <a:avLst/>
          </a:prstGeom>
          <a:solidFill>
            <a:schemeClr val="lt1"/>
          </a:solidFill>
          <a:ln>
            <a:noFill/>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555" name="Google Shape;2555;p277"/>
          <p:cNvSpPr/>
          <p:nvPr/>
        </p:nvSpPr>
        <p:spPr>
          <a:xfrm>
            <a:off x="4572000" y="3424428"/>
            <a:ext cx="2286000" cy="1719000"/>
          </a:xfrm>
          <a:prstGeom prst="rect">
            <a:avLst/>
          </a:prstGeom>
          <a:solidFill>
            <a:schemeClr val="lt1"/>
          </a:solidFill>
          <a:ln>
            <a:noFill/>
          </a:ln>
        </p:spPr>
        <p:txBody>
          <a:bodyPr anchorCtr="0" anchor="ctr" bIns="45700" lIns="91425" spcFirstLastPara="1" rIns="91425" wrap="square" tIns="45700">
            <a:noAutofit/>
          </a:bodyPr>
          <a:lstStyle/>
          <a:p>
            <a:pPr indent="-91437" lvl="0" marL="91437"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556" name="Google Shape;2556;p277"/>
          <p:cNvSpPr txBox="1"/>
          <p:nvPr>
            <p:ph idx="5" type="body"/>
          </p:nvPr>
        </p:nvSpPr>
        <p:spPr>
          <a:xfrm>
            <a:off x="4762816" y="203226"/>
            <a:ext cx="1904400" cy="43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57" name="Google Shape;2557;p277"/>
          <p:cNvSpPr txBox="1"/>
          <p:nvPr>
            <p:ph idx="6" type="body"/>
          </p:nvPr>
        </p:nvSpPr>
        <p:spPr>
          <a:xfrm>
            <a:off x="4764024" y="638888"/>
            <a:ext cx="1902000" cy="887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58" name="Google Shape;2558;p277"/>
          <p:cNvSpPr txBox="1"/>
          <p:nvPr>
            <p:ph idx="7" type="body"/>
          </p:nvPr>
        </p:nvSpPr>
        <p:spPr>
          <a:xfrm>
            <a:off x="7048816" y="1897459"/>
            <a:ext cx="1904400" cy="43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59" name="Google Shape;2559;p277"/>
          <p:cNvSpPr txBox="1"/>
          <p:nvPr>
            <p:ph idx="8" type="body"/>
          </p:nvPr>
        </p:nvSpPr>
        <p:spPr>
          <a:xfrm>
            <a:off x="7050024" y="2333054"/>
            <a:ext cx="1902000" cy="887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60" name="Google Shape;2560;p277"/>
          <p:cNvSpPr txBox="1"/>
          <p:nvPr>
            <p:ph idx="9" type="body"/>
          </p:nvPr>
        </p:nvSpPr>
        <p:spPr>
          <a:xfrm>
            <a:off x="4762816" y="3617644"/>
            <a:ext cx="1904400" cy="43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600"/>
              <a:buFont typeface="Arial"/>
              <a:buNone/>
              <a:defRPr sz="16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61" name="Google Shape;2561;p277"/>
          <p:cNvSpPr txBox="1"/>
          <p:nvPr>
            <p:ph idx="13" type="body"/>
          </p:nvPr>
        </p:nvSpPr>
        <p:spPr>
          <a:xfrm>
            <a:off x="4764024" y="4048529"/>
            <a:ext cx="1902000" cy="8844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200"/>
              <a:buFont typeface="Arial"/>
              <a:buNone/>
              <a:defRPr sz="12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Icon with Text">
  <p:cSld name="White Background_Icon with Text">
    <p:bg>
      <p:bgPr>
        <a:solidFill>
          <a:schemeClr val="lt1"/>
        </a:solidFill>
      </p:bgPr>
    </p:bg>
    <p:spTree>
      <p:nvGrpSpPr>
        <p:cNvPr id="2562" name="Shape 2562"/>
        <p:cNvGrpSpPr/>
        <p:nvPr/>
      </p:nvGrpSpPr>
      <p:grpSpPr>
        <a:xfrm>
          <a:off x="0" y="0"/>
          <a:ext cx="0" cy="0"/>
          <a:chOff x="0" y="0"/>
          <a:chExt cx="0" cy="0"/>
        </a:xfrm>
      </p:grpSpPr>
      <p:sp>
        <p:nvSpPr>
          <p:cNvPr id="2563" name="Google Shape;2563;p278"/>
          <p:cNvSpPr/>
          <p:nvPr/>
        </p:nvSpPr>
        <p:spPr>
          <a:xfrm>
            <a:off x="3158830" y="867461"/>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564" name="Google Shape;2564;p27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9E9E9E"/>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565" name="Google Shape;2565;p278"/>
          <p:cNvSpPr txBox="1"/>
          <p:nvPr>
            <p:ph idx="1" type="body"/>
          </p:nvPr>
        </p:nvSpPr>
        <p:spPr>
          <a:xfrm>
            <a:off x="3299460" y="2778935"/>
            <a:ext cx="5212200" cy="13884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66" name="Google Shape;2566;p278"/>
          <p:cNvSpPr txBox="1"/>
          <p:nvPr>
            <p:ph idx="2" type="body"/>
          </p:nvPr>
        </p:nvSpPr>
        <p:spPr>
          <a:xfrm>
            <a:off x="3299460" y="1116608"/>
            <a:ext cx="5212200" cy="1451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567" name="Google Shape;2567;p278"/>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B">
  <p:cSld name="Layout-1B">
    <p:bg>
      <p:bgPr>
        <a:solidFill>
          <a:schemeClr val="dk2"/>
        </a:solidFill>
      </p:bgPr>
    </p:bg>
    <p:spTree>
      <p:nvGrpSpPr>
        <p:cNvPr id="2568" name="Shape 2568"/>
        <p:cNvGrpSpPr/>
        <p:nvPr/>
      </p:nvGrpSpPr>
      <p:grpSpPr>
        <a:xfrm>
          <a:off x="0" y="0"/>
          <a:ext cx="0" cy="0"/>
          <a:chOff x="0" y="0"/>
          <a:chExt cx="0" cy="0"/>
        </a:xfrm>
      </p:grpSpPr>
      <p:sp>
        <p:nvSpPr>
          <p:cNvPr id="2569" name="Google Shape;2569;p279"/>
          <p:cNvSpPr/>
          <p:nvPr/>
        </p:nvSpPr>
        <p:spPr>
          <a:xfrm>
            <a:off x="683425" y="1392333"/>
            <a:ext cx="2043000" cy="2043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570" name="Google Shape;2570;p279"/>
          <p:cNvSpPr txBox="1"/>
          <p:nvPr>
            <p:ph type="title"/>
          </p:nvPr>
        </p:nvSpPr>
        <p:spPr>
          <a:xfrm>
            <a:off x="476249" y="1880963"/>
            <a:ext cx="2043000" cy="552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71" name="Google Shape;2571;p27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572" name="Google Shape;2572;p279"/>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2B">
  <p:cSld name="Layout-2B">
    <p:bg>
      <p:bgPr>
        <a:solidFill>
          <a:schemeClr val="dk2"/>
        </a:solidFill>
      </p:bgPr>
    </p:bg>
    <p:spTree>
      <p:nvGrpSpPr>
        <p:cNvPr id="2573" name="Shape 2573"/>
        <p:cNvGrpSpPr/>
        <p:nvPr/>
      </p:nvGrpSpPr>
      <p:grpSpPr>
        <a:xfrm>
          <a:off x="0" y="0"/>
          <a:ext cx="0" cy="0"/>
          <a:chOff x="0" y="0"/>
          <a:chExt cx="0" cy="0"/>
        </a:xfrm>
      </p:grpSpPr>
      <p:grpSp>
        <p:nvGrpSpPr>
          <p:cNvPr id="2574" name="Google Shape;2574;p280"/>
          <p:cNvGrpSpPr/>
          <p:nvPr/>
        </p:nvGrpSpPr>
        <p:grpSpPr>
          <a:xfrm>
            <a:off x="628803" y="1609240"/>
            <a:ext cx="2438430" cy="1651825"/>
            <a:chOff x="12369799" y="5930900"/>
            <a:chExt cx="2743200" cy="1858280"/>
          </a:xfrm>
        </p:grpSpPr>
        <p:sp>
          <p:nvSpPr>
            <p:cNvPr id="2575" name="Google Shape;2575;p280"/>
            <p:cNvSpPr/>
            <p:nvPr/>
          </p:nvSpPr>
          <p:spPr>
            <a:xfrm>
              <a:off x="13881100" y="5930900"/>
              <a:ext cx="528300" cy="528300"/>
            </a:xfrm>
            <a:prstGeom prst="ellipse">
              <a:avLst/>
            </a:prstGeom>
            <a:solidFill>
              <a:schemeClr val="accen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2576" name="Google Shape;2576;p280"/>
            <p:cNvSpPr/>
            <p:nvPr/>
          </p:nvSpPr>
          <p:spPr>
            <a:xfrm>
              <a:off x="12369799" y="6108700"/>
              <a:ext cx="2743200" cy="1680480"/>
            </a:xfrm>
            <a:custGeom>
              <a:rect b="b" l="l" r="r" t="t"/>
              <a:pathLst>
                <a:path extrusionOk="0" h="21600" w="21600">
                  <a:moveTo>
                    <a:pt x="3035" y="16330"/>
                  </a:moveTo>
                  <a:cubicBezTo>
                    <a:pt x="1631" y="17329"/>
                    <a:pt x="527" y="19238"/>
                    <a:pt x="0" y="21600"/>
                  </a:cubicBezTo>
                  <a:lnTo>
                    <a:pt x="21600" y="21600"/>
                  </a:lnTo>
                  <a:cubicBezTo>
                    <a:pt x="21441" y="18964"/>
                    <a:pt x="20085" y="16903"/>
                    <a:pt x="18431" y="16882"/>
                  </a:cubicBezTo>
                  <a:cubicBezTo>
                    <a:pt x="18480" y="16395"/>
                    <a:pt x="18506" y="15895"/>
                    <a:pt x="18506" y="15385"/>
                  </a:cubicBezTo>
                  <a:cubicBezTo>
                    <a:pt x="18506" y="10323"/>
                    <a:pt x="15993" y="6220"/>
                    <a:pt x="12892" y="6220"/>
                  </a:cubicBezTo>
                  <a:cubicBezTo>
                    <a:pt x="12547" y="6220"/>
                    <a:pt x="12210" y="6271"/>
                    <a:pt x="11882" y="6368"/>
                  </a:cubicBezTo>
                  <a:cubicBezTo>
                    <a:pt x="11158" y="2674"/>
                    <a:pt x="9038" y="0"/>
                    <a:pt x="6534" y="0"/>
                  </a:cubicBezTo>
                  <a:cubicBezTo>
                    <a:pt x="3434" y="0"/>
                    <a:pt x="920" y="4103"/>
                    <a:pt x="920" y="9164"/>
                  </a:cubicBezTo>
                  <a:cubicBezTo>
                    <a:pt x="920" y="12065"/>
                    <a:pt x="1746" y="14651"/>
                    <a:pt x="3035" y="16330"/>
                  </a:cubicBezTo>
                </a:path>
              </a:pathLst>
            </a:custGeom>
            <a:solidFill>
              <a:schemeClr val="accen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grpSp>
      <p:sp>
        <p:nvSpPr>
          <p:cNvPr id="2577" name="Google Shape;2577;p280"/>
          <p:cNvSpPr txBox="1"/>
          <p:nvPr>
            <p:ph type="title"/>
          </p:nvPr>
        </p:nvSpPr>
        <p:spPr>
          <a:xfrm>
            <a:off x="476249" y="1880963"/>
            <a:ext cx="2043000" cy="552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78" name="Google Shape;2578;p28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579" name="Google Shape;2579;p280"/>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3B">
  <p:cSld name="Layout-3B">
    <p:bg>
      <p:bgPr>
        <a:solidFill>
          <a:schemeClr val="dk2"/>
        </a:solidFill>
      </p:bgPr>
    </p:bg>
    <p:spTree>
      <p:nvGrpSpPr>
        <p:cNvPr id="2580" name="Shape 2580"/>
        <p:cNvGrpSpPr/>
        <p:nvPr/>
      </p:nvGrpSpPr>
      <p:grpSpPr>
        <a:xfrm>
          <a:off x="0" y="0"/>
          <a:ext cx="0" cy="0"/>
          <a:chOff x="0" y="0"/>
          <a:chExt cx="0" cy="0"/>
        </a:xfrm>
      </p:grpSpPr>
      <p:pic>
        <p:nvPicPr>
          <p:cNvPr descr="A picture containing drawing&#10;&#10;Description automatically generated" id="2581" name="Google Shape;2581;p281"/>
          <p:cNvPicPr preferRelativeResize="0"/>
          <p:nvPr/>
        </p:nvPicPr>
        <p:blipFill rotWithShape="1">
          <a:blip r:embed="rId2">
            <a:alphaModFix/>
          </a:blip>
          <a:srcRect b="0" l="0" r="0" t="0"/>
          <a:stretch/>
        </p:blipFill>
        <p:spPr>
          <a:xfrm>
            <a:off x="2" y="-1"/>
            <a:ext cx="1325881" cy="1674916"/>
          </a:xfrm>
          <a:prstGeom prst="rect">
            <a:avLst/>
          </a:prstGeom>
          <a:noFill/>
          <a:ln>
            <a:noFill/>
          </a:ln>
        </p:spPr>
      </p:pic>
      <p:sp>
        <p:nvSpPr>
          <p:cNvPr id="2582" name="Google Shape;2582;p281"/>
          <p:cNvSpPr txBox="1"/>
          <p:nvPr>
            <p:ph type="title"/>
          </p:nvPr>
        </p:nvSpPr>
        <p:spPr>
          <a:xfrm>
            <a:off x="476249" y="469899"/>
            <a:ext cx="1909800" cy="31257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83" name="Google Shape;2583;p28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584" name="Google Shape;2584;p281"/>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_Bulleted Text">
  <p:cSld name="Icons_Bulleted Text">
    <p:spTree>
      <p:nvGrpSpPr>
        <p:cNvPr id="247" name="Shape 247"/>
        <p:cNvGrpSpPr/>
        <p:nvPr/>
      </p:nvGrpSpPr>
      <p:grpSpPr>
        <a:xfrm>
          <a:off x="0" y="0"/>
          <a:ext cx="0" cy="0"/>
          <a:chOff x="0" y="0"/>
          <a:chExt cx="0" cy="0"/>
        </a:xfrm>
      </p:grpSpPr>
      <p:sp>
        <p:nvSpPr>
          <p:cNvPr id="248" name="Google Shape;248;p29"/>
          <p:cNvSpPr txBox="1"/>
          <p:nvPr>
            <p:ph idx="1" type="body"/>
          </p:nvPr>
        </p:nvSpPr>
        <p:spPr>
          <a:xfrm>
            <a:off x="776596" y="3227969"/>
            <a:ext cx="2240282" cy="100584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600"/>
              </a:spcBef>
              <a:spcAft>
                <a:spcPts val="0"/>
              </a:spcAft>
              <a:buClr>
                <a:schemeClr val="accent6"/>
              </a:buClr>
              <a:buSzPts val="1200"/>
              <a:buChar char="•"/>
              <a:defRPr sz="1200"/>
            </a:lvl1pPr>
            <a:lvl2pPr indent="-298450" lvl="1" marL="914400" algn="l">
              <a:lnSpc>
                <a:spcPct val="100000"/>
              </a:lnSpc>
              <a:spcBef>
                <a:spcPts val="600"/>
              </a:spcBef>
              <a:spcAft>
                <a:spcPts val="0"/>
              </a:spcAft>
              <a:buClr>
                <a:schemeClr val="accent6"/>
              </a:buClr>
              <a:buSzPts val="1100"/>
              <a:buFont typeface="Arial"/>
              <a:buChar char="‒"/>
              <a:defRPr sz="1100"/>
            </a:lvl2pPr>
            <a:lvl3pPr indent="-292100" lvl="2" marL="1371600" algn="l">
              <a:lnSpc>
                <a:spcPct val="100000"/>
              </a:lnSpc>
              <a:spcBef>
                <a:spcPts val="600"/>
              </a:spcBef>
              <a:spcAft>
                <a:spcPts val="0"/>
              </a:spcAft>
              <a:buClr>
                <a:schemeClr val="accent6"/>
              </a:buClr>
              <a:buSzPts val="1000"/>
              <a:buFont typeface="Noto Sans Symbols"/>
              <a:buChar char="▪"/>
              <a:defRPr sz="1000"/>
            </a:lvl3pPr>
            <a:lvl4pPr indent="-285750" lvl="3" marL="1828800" algn="l">
              <a:spcBef>
                <a:spcPts val="600"/>
              </a:spcBef>
              <a:spcAft>
                <a:spcPts val="0"/>
              </a:spcAft>
              <a:buClr>
                <a:schemeClr val="accent6"/>
              </a:buClr>
              <a:buSzPts val="900"/>
              <a:buFont typeface="Courier New"/>
              <a:buChar char="o"/>
              <a:defRPr sz="900">
                <a:solidFill>
                  <a:schemeClr val="dk1"/>
                </a:solidFill>
              </a:defRPr>
            </a:lvl4pPr>
            <a:lvl5pPr indent="-285750" lvl="4" marL="2286000" algn="l">
              <a:spcBef>
                <a:spcPts val="600"/>
              </a:spcBef>
              <a:spcAft>
                <a:spcPts val="0"/>
              </a:spcAft>
              <a:buClr>
                <a:schemeClr val="accent6"/>
              </a:buClr>
              <a:buSzPts val="900"/>
              <a:buFont typeface="Merriweather Sans"/>
              <a:buChar char="◆"/>
              <a:defRPr sz="9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9" name="Google Shape;249;p29"/>
          <p:cNvSpPr txBox="1"/>
          <p:nvPr>
            <p:ph idx="2" type="body"/>
          </p:nvPr>
        </p:nvSpPr>
        <p:spPr>
          <a:xfrm>
            <a:off x="3451858" y="3227969"/>
            <a:ext cx="2240282" cy="100584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600"/>
              </a:spcBef>
              <a:spcAft>
                <a:spcPts val="0"/>
              </a:spcAft>
              <a:buClr>
                <a:schemeClr val="accent6"/>
              </a:buClr>
              <a:buSzPts val="1200"/>
              <a:buChar char="•"/>
              <a:defRPr sz="1200"/>
            </a:lvl1pPr>
            <a:lvl2pPr indent="-298450" lvl="1" marL="914400" algn="l">
              <a:lnSpc>
                <a:spcPct val="100000"/>
              </a:lnSpc>
              <a:spcBef>
                <a:spcPts val="600"/>
              </a:spcBef>
              <a:spcAft>
                <a:spcPts val="0"/>
              </a:spcAft>
              <a:buClr>
                <a:schemeClr val="accent6"/>
              </a:buClr>
              <a:buSzPts val="1100"/>
              <a:buFont typeface="Arial"/>
              <a:buChar char="‒"/>
              <a:defRPr sz="1100"/>
            </a:lvl2pPr>
            <a:lvl3pPr indent="-292100" lvl="2" marL="1371600" algn="l">
              <a:lnSpc>
                <a:spcPct val="100000"/>
              </a:lnSpc>
              <a:spcBef>
                <a:spcPts val="600"/>
              </a:spcBef>
              <a:spcAft>
                <a:spcPts val="0"/>
              </a:spcAft>
              <a:buClr>
                <a:schemeClr val="accent6"/>
              </a:buClr>
              <a:buSzPts val="1000"/>
              <a:buFont typeface="Noto Sans Symbols"/>
              <a:buChar char="▪"/>
              <a:defRPr sz="1000"/>
            </a:lvl3pPr>
            <a:lvl4pPr indent="-285750" lvl="3" marL="1828800" algn="l">
              <a:spcBef>
                <a:spcPts val="600"/>
              </a:spcBef>
              <a:spcAft>
                <a:spcPts val="0"/>
              </a:spcAft>
              <a:buClr>
                <a:schemeClr val="accent6"/>
              </a:buClr>
              <a:buSzPts val="900"/>
              <a:buFont typeface="Courier New"/>
              <a:buChar char="o"/>
              <a:defRPr sz="900">
                <a:solidFill>
                  <a:schemeClr val="dk1"/>
                </a:solidFill>
              </a:defRPr>
            </a:lvl4pPr>
            <a:lvl5pPr indent="-285750" lvl="4" marL="2286000" algn="l">
              <a:spcBef>
                <a:spcPts val="600"/>
              </a:spcBef>
              <a:spcAft>
                <a:spcPts val="0"/>
              </a:spcAft>
              <a:buClr>
                <a:schemeClr val="accent6"/>
              </a:buClr>
              <a:buSzPts val="900"/>
              <a:buFont typeface="Merriweather Sans"/>
              <a:buChar char="◆"/>
              <a:defRPr sz="9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0" name="Google Shape;250;p29"/>
          <p:cNvSpPr txBox="1"/>
          <p:nvPr>
            <p:ph idx="3" type="body"/>
          </p:nvPr>
        </p:nvSpPr>
        <p:spPr>
          <a:xfrm>
            <a:off x="6127123" y="3227969"/>
            <a:ext cx="2240282" cy="100584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600"/>
              </a:spcBef>
              <a:spcAft>
                <a:spcPts val="0"/>
              </a:spcAft>
              <a:buClr>
                <a:schemeClr val="accent6"/>
              </a:buClr>
              <a:buSzPts val="1200"/>
              <a:buChar char="•"/>
              <a:defRPr sz="1200"/>
            </a:lvl1pPr>
            <a:lvl2pPr indent="-298450" lvl="1" marL="914400" algn="l">
              <a:lnSpc>
                <a:spcPct val="100000"/>
              </a:lnSpc>
              <a:spcBef>
                <a:spcPts val="600"/>
              </a:spcBef>
              <a:spcAft>
                <a:spcPts val="0"/>
              </a:spcAft>
              <a:buClr>
                <a:schemeClr val="accent6"/>
              </a:buClr>
              <a:buSzPts val="1100"/>
              <a:buFont typeface="Arial"/>
              <a:buChar char="‒"/>
              <a:defRPr sz="1100"/>
            </a:lvl2pPr>
            <a:lvl3pPr indent="-292100" lvl="2" marL="1371600" algn="l">
              <a:lnSpc>
                <a:spcPct val="100000"/>
              </a:lnSpc>
              <a:spcBef>
                <a:spcPts val="600"/>
              </a:spcBef>
              <a:spcAft>
                <a:spcPts val="0"/>
              </a:spcAft>
              <a:buClr>
                <a:schemeClr val="accent6"/>
              </a:buClr>
              <a:buSzPts val="1000"/>
              <a:buFont typeface="Noto Sans Symbols"/>
              <a:buChar char="▪"/>
              <a:defRPr sz="1000"/>
            </a:lvl3pPr>
            <a:lvl4pPr indent="-285750" lvl="3" marL="1828800" algn="l">
              <a:spcBef>
                <a:spcPts val="600"/>
              </a:spcBef>
              <a:spcAft>
                <a:spcPts val="0"/>
              </a:spcAft>
              <a:buClr>
                <a:schemeClr val="accent6"/>
              </a:buClr>
              <a:buSzPts val="900"/>
              <a:buFont typeface="Courier New"/>
              <a:buChar char="o"/>
              <a:defRPr sz="900">
                <a:solidFill>
                  <a:schemeClr val="dk1"/>
                </a:solidFill>
              </a:defRPr>
            </a:lvl4pPr>
            <a:lvl5pPr indent="-285750" lvl="4" marL="2286000" algn="l">
              <a:spcBef>
                <a:spcPts val="600"/>
              </a:spcBef>
              <a:spcAft>
                <a:spcPts val="0"/>
              </a:spcAft>
              <a:buClr>
                <a:schemeClr val="accent6"/>
              </a:buClr>
              <a:buSzPts val="900"/>
              <a:buFont typeface="Merriweather Sans"/>
              <a:buChar char="◆"/>
              <a:defRPr sz="9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1" name="Google Shape;251;p29"/>
          <p:cNvSpPr txBox="1"/>
          <p:nvPr>
            <p:ph type="title"/>
          </p:nvPr>
        </p:nvSpPr>
        <p:spPr>
          <a:xfrm>
            <a:off x="476250" y="137160"/>
            <a:ext cx="8191498"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2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E9E9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3" name="Google Shape;253;p29"/>
          <p:cNvSpPr txBox="1"/>
          <p:nvPr>
            <p:ph idx="4" type="body"/>
          </p:nvPr>
        </p:nvSpPr>
        <p:spPr>
          <a:xfrm>
            <a:off x="776596" y="2768923"/>
            <a:ext cx="2240281" cy="338328"/>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accen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4" name="Google Shape;254;p29"/>
          <p:cNvSpPr txBox="1"/>
          <p:nvPr>
            <p:ph idx="5" type="body"/>
          </p:nvPr>
        </p:nvSpPr>
        <p:spPr>
          <a:xfrm>
            <a:off x="3451860" y="2768923"/>
            <a:ext cx="2240281" cy="338328"/>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accen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5" name="Google Shape;255;p29"/>
          <p:cNvSpPr txBox="1"/>
          <p:nvPr>
            <p:ph idx="6" type="body"/>
          </p:nvPr>
        </p:nvSpPr>
        <p:spPr>
          <a:xfrm>
            <a:off x="6127124" y="2768923"/>
            <a:ext cx="2240281" cy="338328"/>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accen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256" name="Google Shape;256;p29"/>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1620">
          <p15:clr>
            <a:srgbClr val="FBAE40"/>
          </p15:clr>
        </p15:guide>
      </p15:sldGuideLst>
    </p:ext>
  </p:extLst>
</p:sldLayout>
</file>

<file path=ppt/slideLayouts/slideLayout2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4B">
  <p:cSld name="Layout-4B">
    <p:bg>
      <p:bgPr>
        <a:solidFill>
          <a:schemeClr val="dk2"/>
        </a:solidFill>
      </p:bgPr>
    </p:bg>
    <p:spTree>
      <p:nvGrpSpPr>
        <p:cNvPr id="2585" name="Shape 2585"/>
        <p:cNvGrpSpPr/>
        <p:nvPr/>
      </p:nvGrpSpPr>
      <p:grpSpPr>
        <a:xfrm>
          <a:off x="0" y="0"/>
          <a:ext cx="0" cy="0"/>
          <a:chOff x="0" y="0"/>
          <a:chExt cx="0" cy="0"/>
        </a:xfrm>
      </p:grpSpPr>
      <p:pic>
        <p:nvPicPr>
          <p:cNvPr descr="A close up of a logo&#10;&#10;Description automatically generated" id="2586" name="Google Shape;2586;p282"/>
          <p:cNvPicPr preferRelativeResize="0"/>
          <p:nvPr/>
        </p:nvPicPr>
        <p:blipFill rotWithShape="1">
          <a:blip r:embed="rId2">
            <a:alphaModFix/>
          </a:blip>
          <a:srcRect b="0" l="0" r="0" t="0"/>
          <a:stretch/>
        </p:blipFill>
        <p:spPr>
          <a:xfrm>
            <a:off x="0" y="0"/>
            <a:ext cx="2065821" cy="1437996"/>
          </a:xfrm>
          <a:prstGeom prst="rect">
            <a:avLst/>
          </a:prstGeom>
          <a:noFill/>
          <a:ln>
            <a:noFill/>
          </a:ln>
        </p:spPr>
      </p:pic>
      <p:sp>
        <p:nvSpPr>
          <p:cNvPr id="2587" name="Google Shape;2587;p282"/>
          <p:cNvSpPr txBox="1"/>
          <p:nvPr>
            <p:ph type="title"/>
          </p:nvPr>
        </p:nvSpPr>
        <p:spPr>
          <a:xfrm>
            <a:off x="476249" y="469899"/>
            <a:ext cx="1909800" cy="31257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88" name="Google Shape;2588;p28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589" name="Google Shape;2589;p282"/>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5B">
  <p:cSld name="Layout-5B">
    <p:bg>
      <p:bgPr>
        <a:solidFill>
          <a:schemeClr val="dk2"/>
        </a:solidFill>
      </p:bgPr>
    </p:bg>
    <p:spTree>
      <p:nvGrpSpPr>
        <p:cNvPr id="2590" name="Shape 2590"/>
        <p:cNvGrpSpPr/>
        <p:nvPr/>
      </p:nvGrpSpPr>
      <p:grpSpPr>
        <a:xfrm>
          <a:off x="0" y="0"/>
          <a:ext cx="0" cy="0"/>
          <a:chOff x="0" y="0"/>
          <a:chExt cx="0" cy="0"/>
        </a:xfrm>
      </p:grpSpPr>
      <p:sp>
        <p:nvSpPr>
          <p:cNvPr id="2591" name="Google Shape;2591;p283"/>
          <p:cNvSpPr/>
          <p:nvPr/>
        </p:nvSpPr>
        <p:spPr>
          <a:xfrm>
            <a:off x="476251" y="13716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592" name="Google Shape;2592;p283"/>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93" name="Google Shape;2593;p28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594" name="Google Shape;2594;p283"/>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6B">
  <p:cSld name="Layout-6B">
    <p:bg>
      <p:bgPr>
        <a:solidFill>
          <a:schemeClr val="dk2"/>
        </a:solidFill>
      </p:bgPr>
    </p:bg>
    <p:spTree>
      <p:nvGrpSpPr>
        <p:cNvPr id="2595" name="Shape 2595"/>
        <p:cNvGrpSpPr/>
        <p:nvPr/>
      </p:nvGrpSpPr>
      <p:grpSpPr>
        <a:xfrm>
          <a:off x="0" y="0"/>
          <a:ext cx="0" cy="0"/>
          <a:chOff x="0" y="0"/>
          <a:chExt cx="0" cy="0"/>
        </a:xfrm>
      </p:grpSpPr>
      <p:sp>
        <p:nvSpPr>
          <p:cNvPr id="2596" name="Google Shape;2596;p284"/>
          <p:cNvSpPr/>
          <p:nvPr/>
        </p:nvSpPr>
        <p:spPr>
          <a:xfrm>
            <a:off x="476251" y="13716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597" name="Google Shape;2597;p284"/>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98" name="Google Shape;2598;p28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599" name="Google Shape;2599;p284"/>
          <p:cNvSpPr txBox="1"/>
          <p:nvPr>
            <p:ph idx="1" type="body"/>
          </p:nvPr>
        </p:nvSpPr>
        <p:spPr>
          <a:xfrm>
            <a:off x="638175" y="1428691"/>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00" name="Google Shape;2600;p284"/>
          <p:cNvSpPr txBox="1"/>
          <p:nvPr>
            <p:ph idx="2" type="body"/>
          </p:nvPr>
        </p:nvSpPr>
        <p:spPr>
          <a:xfrm>
            <a:off x="638174" y="1838991"/>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01" name="Google Shape;2601;p284"/>
          <p:cNvSpPr txBox="1"/>
          <p:nvPr>
            <p:ph idx="3" type="body"/>
          </p:nvPr>
        </p:nvSpPr>
        <p:spPr>
          <a:xfrm>
            <a:off x="638175" y="2142422"/>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02" name="Google Shape;2602;p284"/>
          <p:cNvSpPr txBox="1"/>
          <p:nvPr>
            <p:ph idx="4" type="body"/>
          </p:nvPr>
        </p:nvSpPr>
        <p:spPr>
          <a:xfrm>
            <a:off x="3357563" y="1428691"/>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03" name="Google Shape;2603;p284"/>
          <p:cNvSpPr txBox="1"/>
          <p:nvPr>
            <p:ph idx="5" type="body"/>
          </p:nvPr>
        </p:nvSpPr>
        <p:spPr>
          <a:xfrm>
            <a:off x="3357562" y="1838991"/>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04" name="Google Shape;2604;p284"/>
          <p:cNvSpPr txBox="1"/>
          <p:nvPr>
            <p:ph idx="6" type="body"/>
          </p:nvPr>
        </p:nvSpPr>
        <p:spPr>
          <a:xfrm>
            <a:off x="3357563" y="2142422"/>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05" name="Google Shape;2605;p284"/>
          <p:cNvSpPr txBox="1"/>
          <p:nvPr>
            <p:ph idx="7" type="body"/>
          </p:nvPr>
        </p:nvSpPr>
        <p:spPr>
          <a:xfrm>
            <a:off x="6076951" y="1428691"/>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06" name="Google Shape;2606;p284"/>
          <p:cNvSpPr txBox="1"/>
          <p:nvPr>
            <p:ph idx="8" type="body"/>
          </p:nvPr>
        </p:nvSpPr>
        <p:spPr>
          <a:xfrm>
            <a:off x="6076951" y="1838991"/>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07" name="Google Shape;2607;p284"/>
          <p:cNvSpPr txBox="1"/>
          <p:nvPr>
            <p:ph idx="9" type="body"/>
          </p:nvPr>
        </p:nvSpPr>
        <p:spPr>
          <a:xfrm>
            <a:off x="6076951" y="2142422"/>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08" name="Google Shape;2608;p284"/>
          <p:cNvSpPr txBox="1"/>
          <p:nvPr>
            <p:ph idx="13" type="body"/>
          </p:nvPr>
        </p:nvSpPr>
        <p:spPr>
          <a:xfrm>
            <a:off x="638175" y="3090973"/>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09" name="Google Shape;2609;p284"/>
          <p:cNvSpPr txBox="1"/>
          <p:nvPr>
            <p:ph idx="14" type="body"/>
          </p:nvPr>
        </p:nvSpPr>
        <p:spPr>
          <a:xfrm>
            <a:off x="638175" y="3501273"/>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10" name="Google Shape;2610;p284"/>
          <p:cNvSpPr txBox="1"/>
          <p:nvPr>
            <p:ph idx="15" type="body"/>
          </p:nvPr>
        </p:nvSpPr>
        <p:spPr>
          <a:xfrm>
            <a:off x="638175" y="3804704"/>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11" name="Google Shape;2611;p284"/>
          <p:cNvSpPr txBox="1"/>
          <p:nvPr>
            <p:ph idx="16" type="body"/>
          </p:nvPr>
        </p:nvSpPr>
        <p:spPr>
          <a:xfrm>
            <a:off x="3357563" y="3090973"/>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12" name="Google Shape;2612;p284"/>
          <p:cNvSpPr txBox="1"/>
          <p:nvPr>
            <p:ph idx="17" type="body"/>
          </p:nvPr>
        </p:nvSpPr>
        <p:spPr>
          <a:xfrm>
            <a:off x="3357562" y="3501273"/>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13" name="Google Shape;2613;p284"/>
          <p:cNvSpPr txBox="1"/>
          <p:nvPr>
            <p:ph idx="18" type="body"/>
          </p:nvPr>
        </p:nvSpPr>
        <p:spPr>
          <a:xfrm>
            <a:off x="3357563" y="3804704"/>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14" name="Google Shape;2614;p284"/>
          <p:cNvSpPr txBox="1"/>
          <p:nvPr>
            <p:ph idx="19" type="body"/>
          </p:nvPr>
        </p:nvSpPr>
        <p:spPr>
          <a:xfrm>
            <a:off x="6076951" y="3090973"/>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800"/>
              <a:buFont typeface="Arial"/>
              <a:buNone/>
              <a:defRPr b="1" sz="1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15" name="Google Shape;2615;p284"/>
          <p:cNvSpPr txBox="1"/>
          <p:nvPr>
            <p:ph idx="20" type="body"/>
          </p:nvPr>
        </p:nvSpPr>
        <p:spPr>
          <a:xfrm>
            <a:off x="6076951" y="3501273"/>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16" name="Google Shape;2616;p284"/>
          <p:cNvSpPr txBox="1"/>
          <p:nvPr>
            <p:ph idx="21" type="body"/>
          </p:nvPr>
        </p:nvSpPr>
        <p:spPr>
          <a:xfrm>
            <a:off x="6076951" y="3804704"/>
            <a:ext cx="2428800" cy="812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617" name="Google Shape;2617;p284"/>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7B">
  <p:cSld name="Layout-7B">
    <p:bg>
      <p:bgPr>
        <a:solidFill>
          <a:schemeClr val="dk2"/>
        </a:solidFill>
      </p:bgPr>
    </p:bg>
    <p:spTree>
      <p:nvGrpSpPr>
        <p:cNvPr id="2618" name="Shape 2618"/>
        <p:cNvGrpSpPr/>
        <p:nvPr/>
      </p:nvGrpSpPr>
      <p:grpSpPr>
        <a:xfrm>
          <a:off x="0" y="0"/>
          <a:ext cx="0" cy="0"/>
          <a:chOff x="0" y="0"/>
          <a:chExt cx="0" cy="0"/>
        </a:xfrm>
      </p:grpSpPr>
      <p:sp>
        <p:nvSpPr>
          <p:cNvPr id="2619" name="Google Shape;2619;p285"/>
          <p:cNvSpPr/>
          <p:nvPr/>
        </p:nvSpPr>
        <p:spPr>
          <a:xfrm>
            <a:off x="235758" y="-4060"/>
            <a:ext cx="2043100" cy="1770634"/>
          </a:xfrm>
          <a:custGeom>
            <a:rect b="b" l="l" r="r" t="t"/>
            <a:pathLst>
              <a:path extrusionOk="0" h="1770634" w="2043100">
                <a:moveTo>
                  <a:pt x="328626" y="0"/>
                </a:moveTo>
                <a:lnTo>
                  <a:pt x="1714474" y="0"/>
                </a:lnTo>
                <a:lnTo>
                  <a:pt x="1743895" y="26739"/>
                </a:lnTo>
                <a:cubicBezTo>
                  <a:pt x="1928759" y="211604"/>
                  <a:pt x="2043100" y="466991"/>
                  <a:pt x="2043100" y="749084"/>
                </a:cubicBezTo>
                <a:cubicBezTo>
                  <a:pt x="2043100" y="1313270"/>
                  <a:pt x="1585736" y="1770634"/>
                  <a:pt x="1021550" y="1770634"/>
                </a:cubicBezTo>
                <a:cubicBezTo>
                  <a:pt x="457364" y="1770634"/>
                  <a:pt x="0" y="1313270"/>
                  <a:pt x="0" y="749084"/>
                </a:cubicBezTo>
                <a:cubicBezTo>
                  <a:pt x="0" y="466991"/>
                  <a:pt x="114341" y="211604"/>
                  <a:pt x="299205" y="26739"/>
                </a:cubicBezTo>
                <a:close/>
              </a:path>
            </a:pathLst>
          </a:cu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620" name="Google Shape;2620;p285"/>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21" name="Google Shape;2621;p28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22" name="Google Shape;2622;p285"/>
          <p:cNvSpPr txBox="1"/>
          <p:nvPr>
            <p:ph idx="1" type="body"/>
          </p:nvPr>
        </p:nvSpPr>
        <p:spPr>
          <a:xfrm>
            <a:off x="1309686" y="2136555"/>
            <a:ext cx="27243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23" name="Google Shape;2623;p285"/>
          <p:cNvSpPr txBox="1"/>
          <p:nvPr>
            <p:ph idx="2" type="body"/>
          </p:nvPr>
        </p:nvSpPr>
        <p:spPr>
          <a:xfrm>
            <a:off x="1309683" y="2555266"/>
            <a:ext cx="27243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24" name="Google Shape;2624;p285"/>
          <p:cNvSpPr txBox="1"/>
          <p:nvPr>
            <p:ph idx="3" type="body"/>
          </p:nvPr>
        </p:nvSpPr>
        <p:spPr>
          <a:xfrm>
            <a:off x="5395913" y="2136555"/>
            <a:ext cx="27240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25" name="Google Shape;2625;p285"/>
          <p:cNvSpPr txBox="1"/>
          <p:nvPr>
            <p:ph idx="4" type="body"/>
          </p:nvPr>
        </p:nvSpPr>
        <p:spPr>
          <a:xfrm>
            <a:off x="5395912" y="2555265"/>
            <a:ext cx="27240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26" name="Google Shape;2626;p285"/>
          <p:cNvSpPr txBox="1"/>
          <p:nvPr>
            <p:ph idx="5" type="body"/>
          </p:nvPr>
        </p:nvSpPr>
        <p:spPr>
          <a:xfrm>
            <a:off x="1309685" y="3474424"/>
            <a:ext cx="27243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27" name="Google Shape;2627;p285"/>
          <p:cNvSpPr txBox="1"/>
          <p:nvPr>
            <p:ph idx="6" type="body"/>
          </p:nvPr>
        </p:nvSpPr>
        <p:spPr>
          <a:xfrm>
            <a:off x="1309685" y="3893134"/>
            <a:ext cx="2724300" cy="7503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28" name="Google Shape;2628;p285"/>
          <p:cNvSpPr txBox="1"/>
          <p:nvPr>
            <p:ph idx="7" type="body"/>
          </p:nvPr>
        </p:nvSpPr>
        <p:spPr>
          <a:xfrm>
            <a:off x="5395913" y="3474424"/>
            <a:ext cx="2724000" cy="307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chemeClr val="accent6"/>
              </a:buClr>
              <a:buSzPts val="1400"/>
              <a:buFont typeface="Arial"/>
              <a:buNone/>
              <a:defRPr b="1"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29" name="Google Shape;2629;p285"/>
          <p:cNvSpPr txBox="1"/>
          <p:nvPr>
            <p:ph idx="8" type="body"/>
          </p:nvPr>
        </p:nvSpPr>
        <p:spPr>
          <a:xfrm>
            <a:off x="5395911" y="3893134"/>
            <a:ext cx="27240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630" name="Google Shape;2630;p285"/>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8B">
  <p:cSld name="Layout-8B">
    <p:bg>
      <p:bgPr>
        <a:solidFill>
          <a:schemeClr val="dk2"/>
        </a:solidFill>
      </p:bgPr>
    </p:bg>
    <p:spTree>
      <p:nvGrpSpPr>
        <p:cNvPr id="2631" name="Shape 2631"/>
        <p:cNvGrpSpPr/>
        <p:nvPr/>
      </p:nvGrpSpPr>
      <p:grpSpPr>
        <a:xfrm>
          <a:off x="0" y="0"/>
          <a:ext cx="0" cy="0"/>
          <a:chOff x="0" y="0"/>
          <a:chExt cx="0" cy="0"/>
        </a:xfrm>
      </p:grpSpPr>
      <p:sp>
        <p:nvSpPr>
          <p:cNvPr id="2632" name="Google Shape;2632;p286"/>
          <p:cNvSpPr/>
          <p:nvPr/>
        </p:nvSpPr>
        <p:spPr>
          <a:xfrm>
            <a:off x="235758" y="-4060"/>
            <a:ext cx="2043100" cy="1770634"/>
          </a:xfrm>
          <a:custGeom>
            <a:rect b="b" l="l" r="r" t="t"/>
            <a:pathLst>
              <a:path extrusionOk="0" h="1770634" w="2043100">
                <a:moveTo>
                  <a:pt x="328626" y="0"/>
                </a:moveTo>
                <a:lnTo>
                  <a:pt x="1714474" y="0"/>
                </a:lnTo>
                <a:lnTo>
                  <a:pt x="1743895" y="26739"/>
                </a:lnTo>
                <a:cubicBezTo>
                  <a:pt x="1928759" y="211604"/>
                  <a:pt x="2043100" y="466991"/>
                  <a:pt x="2043100" y="749084"/>
                </a:cubicBezTo>
                <a:cubicBezTo>
                  <a:pt x="2043100" y="1313270"/>
                  <a:pt x="1585736" y="1770634"/>
                  <a:pt x="1021550" y="1770634"/>
                </a:cubicBezTo>
                <a:cubicBezTo>
                  <a:pt x="457364" y="1770634"/>
                  <a:pt x="0" y="1313270"/>
                  <a:pt x="0" y="749084"/>
                </a:cubicBezTo>
                <a:cubicBezTo>
                  <a:pt x="0" y="466991"/>
                  <a:pt x="114341" y="211604"/>
                  <a:pt x="299205" y="26739"/>
                </a:cubicBezTo>
                <a:close/>
              </a:path>
            </a:pathLst>
          </a:cu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633" name="Google Shape;2633;p286"/>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34" name="Google Shape;2634;p28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35" name="Google Shape;2635;p286"/>
          <p:cNvSpPr txBox="1"/>
          <p:nvPr>
            <p:ph idx="1" type="body"/>
          </p:nvPr>
        </p:nvSpPr>
        <p:spPr>
          <a:xfrm>
            <a:off x="1309683" y="2136554"/>
            <a:ext cx="27243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36" name="Google Shape;2636;p286"/>
          <p:cNvSpPr txBox="1"/>
          <p:nvPr>
            <p:ph idx="2" type="body"/>
          </p:nvPr>
        </p:nvSpPr>
        <p:spPr>
          <a:xfrm>
            <a:off x="5395912" y="2136554"/>
            <a:ext cx="27240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37" name="Google Shape;2637;p286"/>
          <p:cNvSpPr txBox="1"/>
          <p:nvPr>
            <p:ph idx="3" type="body"/>
          </p:nvPr>
        </p:nvSpPr>
        <p:spPr>
          <a:xfrm>
            <a:off x="1309685" y="3474424"/>
            <a:ext cx="2724300" cy="11691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38" name="Google Shape;2638;p286"/>
          <p:cNvSpPr txBox="1"/>
          <p:nvPr>
            <p:ph idx="4" type="body"/>
          </p:nvPr>
        </p:nvSpPr>
        <p:spPr>
          <a:xfrm>
            <a:off x="5395911" y="3473927"/>
            <a:ext cx="2724000" cy="11691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639" name="Google Shape;2639;p286"/>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9B">
  <p:cSld name="Layout-9B">
    <p:bg>
      <p:bgPr>
        <a:solidFill>
          <a:schemeClr val="dk2"/>
        </a:solidFill>
      </p:bgPr>
    </p:bg>
    <p:spTree>
      <p:nvGrpSpPr>
        <p:cNvPr id="2640" name="Shape 2640"/>
        <p:cNvGrpSpPr/>
        <p:nvPr/>
      </p:nvGrpSpPr>
      <p:grpSpPr>
        <a:xfrm>
          <a:off x="0" y="0"/>
          <a:ext cx="0" cy="0"/>
          <a:chOff x="0" y="0"/>
          <a:chExt cx="0" cy="0"/>
        </a:xfrm>
      </p:grpSpPr>
      <p:pic>
        <p:nvPicPr>
          <p:cNvPr descr="A close up of a logo&#10;&#10;Description automatically generated" id="2641" name="Google Shape;2641;p287"/>
          <p:cNvPicPr preferRelativeResize="0"/>
          <p:nvPr/>
        </p:nvPicPr>
        <p:blipFill rotWithShape="1">
          <a:blip r:embed="rId2">
            <a:alphaModFix/>
          </a:blip>
          <a:srcRect b="0" l="0" r="0" t="0"/>
          <a:stretch/>
        </p:blipFill>
        <p:spPr>
          <a:xfrm>
            <a:off x="0" y="0"/>
            <a:ext cx="9144002" cy="5143501"/>
          </a:xfrm>
          <a:prstGeom prst="rect">
            <a:avLst/>
          </a:prstGeom>
          <a:noFill/>
          <a:ln>
            <a:noFill/>
          </a:ln>
        </p:spPr>
      </p:pic>
      <p:sp>
        <p:nvSpPr>
          <p:cNvPr id="2642" name="Google Shape;2642;p287"/>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43" name="Google Shape;2643;p28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44" name="Google Shape;2644;p287"/>
          <p:cNvSpPr txBox="1"/>
          <p:nvPr>
            <p:ph idx="1" type="body"/>
          </p:nvPr>
        </p:nvSpPr>
        <p:spPr>
          <a:xfrm>
            <a:off x="1309686" y="2136555"/>
            <a:ext cx="27243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45" name="Google Shape;2645;p287"/>
          <p:cNvSpPr txBox="1"/>
          <p:nvPr>
            <p:ph idx="2" type="body"/>
          </p:nvPr>
        </p:nvSpPr>
        <p:spPr>
          <a:xfrm>
            <a:off x="1309683" y="2555266"/>
            <a:ext cx="27243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46" name="Google Shape;2646;p287"/>
          <p:cNvSpPr txBox="1"/>
          <p:nvPr>
            <p:ph idx="3" type="body"/>
          </p:nvPr>
        </p:nvSpPr>
        <p:spPr>
          <a:xfrm>
            <a:off x="5395913" y="2136555"/>
            <a:ext cx="27240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47" name="Google Shape;2647;p287"/>
          <p:cNvSpPr txBox="1"/>
          <p:nvPr>
            <p:ph idx="4" type="body"/>
          </p:nvPr>
        </p:nvSpPr>
        <p:spPr>
          <a:xfrm>
            <a:off x="5395912" y="2555265"/>
            <a:ext cx="27240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48" name="Google Shape;2648;p287"/>
          <p:cNvSpPr txBox="1"/>
          <p:nvPr>
            <p:ph idx="5" type="body"/>
          </p:nvPr>
        </p:nvSpPr>
        <p:spPr>
          <a:xfrm>
            <a:off x="1309685" y="3474424"/>
            <a:ext cx="27243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49" name="Google Shape;2649;p287"/>
          <p:cNvSpPr txBox="1"/>
          <p:nvPr>
            <p:ph idx="6" type="body"/>
          </p:nvPr>
        </p:nvSpPr>
        <p:spPr>
          <a:xfrm>
            <a:off x="1309685" y="3893134"/>
            <a:ext cx="2724300" cy="7503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50" name="Google Shape;2650;p287"/>
          <p:cNvSpPr txBox="1"/>
          <p:nvPr>
            <p:ph idx="7" type="body"/>
          </p:nvPr>
        </p:nvSpPr>
        <p:spPr>
          <a:xfrm>
            <a:off x="5395913" y="3474424"/>
            <a:ext cx="2724000" cy="307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chemeClr val="accent6"/>
              </a:buClr>
              <a:buSzPts val="1400"/>
              <a:buFont typeface="Arial"/>
              <a:buNone/>
              <a:defRPr b="1" sz="14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51" name="Google Shape;2651;p287"/>
          <p:cNvSpPr txBox="1"/>
          <p:nvPr>
            <p:ph idx="8" type="body"/>
          </p:nvPr>
        </p:nvSpPr>
        <p:spPr>
          <a:xfrm>
            <a:off x="5395911" y="3893134"/>
            <a:ext cx="27240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652" name="Google Shape;2652;p287"/>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0B">
  <p:cSld name="Layout-10B">
    <p:bg>
      <p:bgPr>
        <a:solidFill>
          <a:schemeClr val="dk2"/>
        </a:solidFill>
      </p:bgPr>
    </p:bg>
    <p:spTree>
      <p:nvGrpSpPr>
        <p:cNvPr id="2653" name="Shape 2653"/>
        <p:cNvGrpSpPr/>
        <p:nvPr/>
      </p:nvGrpSpPr>
      <p:grpSpPr>
        <a:xfrm>
          <a:off x="0" y="0"/>
          <a:ext cx="0" cy="0"/>
          <a:chOff x="0" y="0"/>
          <a:chExt cx="0" cy="0"/>
        </a:xfrm>
      </p:grpSpPr>
      <p:pic>
        <p:nvPicPr>
          <p:cNvPr descr="A close up of a logo&#10;&#10;Description automatically generated" id="2654" name="Google Shape;2654;p288"/>
          <p:cNvPicPr preferRelativeResize="0"/>
          <p:nvPr/>
        </p:nvPicPr>
        <p:blipFill rotWithShape="1">
          <a:blip r:embed="rId2">
            <a:alphaModFix/>
          </a:blip>
          <a:srcRect b="0" l="0" r="0" t="0"/>
          <a:stretch/>
        </p:blipFill>
        <p:spPr>
          <a:xfrm>
            <a:off x="0" y="0"/>
            <a:ext cx="9144002" cy="5143501"/>
          </a:xfrm>
          <a:prstGeom prst="rect">
            <a:avLst/>
          </a:prstGeom>
          <a:noFill/>
          <a:ln>
            <a:noFill/>
          </a:ln>
        </p:spPr>
      </p:pic>
      <p:sp>
        <p:nvSpPr>
          <p:cNvPr id="2655" name="Google Shape;2655;p288"/>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56" name="Google Shape;2656;p28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57" name="Google Shape;2657;p288"/>
          <p:cNvSpPr txBox="1"/>
          <p:nvPr>
            <p:ph idx="1" type="body"/>
          </p:nvPr>
        </p:nvSpPr>
        <p:spPr>
          <a:xfrm>
            <a:off x="1309683" y="2136555"/>
            <a:ext cx="27243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58" name="Google Shape;2658;p288"/>
          <p:cNvSpPr txBox="1"/>
          <p:nvPr>
            <p:ph idx="2" type="body"/>
          </p:nvPr>
        </p:nvSpPr>
        <p:spPr>
          <a:xfrm>
            <a:off x="5395912" y="2136554"/>
            <a:ext cx="27240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59" name="Google Shape;2659;p288"/>
          <p:cNvSpPr txBox="1"/>
          <p:nvPr>
            <p:ph idx="3" type="body"/>
          </p:nvPr>
        </p:nvSpPr>
        <p:spPr>
          <a:xfrm>
            <a:off x="1309685" y="3474424"/>
            <a:ext cx="2724300" cy="11691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60" name="Google Shape;2660;p288"/>
          <p:cNvSpPr txBox="1"/>
          <p:nvPr>
            <p:ph idx="4" type="body"/>
          </p:nvPr>
        </p:nvSpPr>
        <p:spPr>
          <a:xfrm>
            <a:off x="5395911" y="3473927"/>
            <a:ext cx="2724000" cy="11691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661" name="Google Shape;2661;p288"/>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1B">
  <p:cSld name="Layout-11B">
    <p:bg>
      <p:bgPr>
        <a:solidFill>
          <a:schemeClr val="dk2"/>
        </a:solidFill>
      </p:bgPr>
    </p:bg>
    <p:spTree>
      <p:nvGrpSpPr>
        <p:cNvPr id="2662" name="Shape 2662"/>
        <p:cNvGrpSpPr/>
        <p:nvPr/>
      </p:nvGrpSpPr>
      <p:grpSpPr>
        <a:xfrm>
          <a:off x="0" y="0"/>
          <a:ext cx="0" cy="0"/>
          <a:chOff x="0" y="0"/>
          <a:chExt cx="0" cy="0"/>
        </a:xfrm>
      </p:grpSpPr>
      <p:pic>
        <p:nvPicPr>
          <p:cNvPr descr="A close up of a logo&#10;&#10;Description automatically generated" id="2663" name="Google Shape;2663;p289"/>
          <p:cNvPicPr preferRelativeResize="0"/>
          <p:nvPr/>
        </p:nvPicPr>
        <p:blipFill rotWithShape="1">
          <a:blip r:embed="rId2">
            <a:alphaModFix/>
          </a:blip>
          <a:srcRect b="0" l="0" r="0" t="0"/>
          <a:stretch/>
        </p:blipFill>
        <p:spPr>
          <a:xfrm>
            <a:off x="0" y="0"/>
            <a:ext cx="9144002" cy="5143501"/>
          </a:xfrm>
          <a:prstGeom prst="rect">
            <a:avLst/>
          </a:prstGeom>
          <a:noFill/>
          <a:ln>
            <a:noFill/>
          </a:ln>
        </p:spPr>
      </p:pic>
      <p:sp>
        <p:nvSpPr>
          <p:cNvPr id="2664" name="Google Shape;2664;p289"/>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65" name="Google Shape;2665;p28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66" name="Google Shape;2666;p289"/>
          <p:cNvSpPr txBox="1"/>
          <p:nvPr>
            <p:ph idx="1" type="body"/>
          </p:nvPr>
        </p:nvSpPr>
        <p:spPr>
          <a:xfrm>
            <a:off x="638818" y="1741885"/>
            <a:ext cx="3395100" cy="24252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667" name="Google Shape;2667;p289"/>
          <p:cNvPicPr preferRelativeResize="0"/>
          <p:nvPr/>
        </p:nvPicPr>
        <p:blipFill rotWithShape="1">
          <a:blip r:embed="rId3">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2B">
  <p:cSld name="Layout-12B">
    <p:bg>
      <p:bgPr>
        <a:solidFill>
          <a:schemeClr val="dk2"/>
        </a:solidFill>
      </p:bgPr>
    </p:bg>
    <p:spTree>
      <p:nvGrpSpPr>
        <p:cNvPr id="2668" name="Shape 2668"/>
        <p:cNvGrpSpPr/>
        <p:nvPr/>
      </p:nvGrpSpPr>
      <p:grpSpPr>
        <a:xfrm>
          <a:off x="0" y="0"/>
          <a:ext cx="0" cy="0"/>
          <a:chOff x="0" y="0"/>
          <a:chExt cx="0" cy="0"/>
        </a:xfrm>
      </p:grpSpPr>
      <p:sp>
        <p:nvSpPr>
          <p:cNvPr id="2669" name="Google Shape;2669;p290"/>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70" name="Google Shape;2670;p29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71" name="Google Shape;2671;p290"/>
          <p:cNvSpPr txBox="1"/>
          <p:nvPr>
            <p:ph idx="1" type="body"/>
          </p:nvPr>
        </p:nvSpPr>
        <p:spPr>
          <a:xfrm>
            <a:off x="638173" y="1428691"/>
            <a:ext cx="2428800" cy="8229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4800"/>
              <a:buFont typeface="Arial"/>
              <a:buNone/>
              <a:defRPr b="1" sz="4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72" name="Google Shape;2672;p290"/>
          <p:cNvSpPr txBox="1"/>
          <p:nvPr>
            <p:ph idx="2" type="body"/>
          </p:nvPr>
        </p:nvSpPr>
        <p:spPr>
          <a:xfrm>
            <a:off x="638174" y="2466205"/>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73" name="Google Shape;2673;p290"/>
          <p:cNvSpPr txBox="1"/>
          <p:nvPr>
            <p:ph idx="3" type="body"/>
          </p:nvPr>
        </p:nvSpPr>
        <p:spPr>
          <a:xfrm>
            <a:off x="638175" y="2904078"/>
            <a:ext cx="2428800" cy="1376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74" name="Google Shape;2674;p290"/>
          <p:cNvSpPr txBox="1"/>
          <p:nvPr>
            <p:ph idx="4" type="body"/>
          </p:nvPr>
        </p:nvSpPr>
        <p:spPr>
          <a:xfrm>
            <a:off x="3357561" y="1428691"/>
            <a:ext cx="2428800" cy="8229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4800"/>
              <a:buFont typeface="Arial"/>
              <a:buNone/>
              <a:defRPr b="1" sz="4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75" name="Google Shape;2675;p290"/>
          <p:cNvSpPr txBox="1"/>
          <p:nvPr>
            <p:ph idx="5" type="body"/>
          </p:nvPr>
        </p:nvSpPr>
        <p:spPr>
          <a:xfrm>
            <a:off x="3357562" y="2466205"/>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76" name="Google Shape;2676;p290"/>
          <p:cNvSpPr txBox="1"/>
          <p:nvPr>
            <p:ph idx="6" type="body"/>
          </p:nvPr>
        </p:nvSpPr>
        <p:spPr>
          <a:xfrm>
            <a:off x="3357563" y="2904078"/>
            <a:ext cx="2428800" cy="1376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77" name="Google Shape;2677;p290"/>
          <p:cNvSpPr txBox="1"/>
          <p:nvPr>
            <p:ph idx="7" type="body"/>
          </p:nvPr>
        </p:nvSpPr>
        <p:spPr>
          <a:xfrm>
            <a:off x="6076950" y="1428691"/>
            <a:ext cx="2428800" cy="8229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4800"/>
              <a:buFont typeface="Arial"/>
              <a:buNone/>
              <a:defRPr b="1" sz="48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78" name="Google Shape;2678;p290"/>
          <p:cNvSpPr txBox="1"/>
          <p:nvPr>
            <p:ph idx="8" type="body"/>
          </p:nvPr>
        </p:nvSpPr>
        <p:spPr>
          <a:xfrm>
            <a:off x="6076951" y="2466205"/>
            <a:ext cx="2428800" cy="3033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b="1" i="0"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79" name="Google Shape;2679;p290"/>
          <p:cNvSpPr txBox="1"/>
          <p:nvPr>
            <p:ph idx="9" type="body"/>
          </p:nvPr>
        </p:nvSpPr>
        <p:spPr>
          <a:xfrm>
            <a:off x="6076951" y="2904078"/>
            <a:ext cx="2428800" cy="1376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680" name="Google Shape;2680;p290"/>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3B">
  <p:cSld name="Layout-13B">
    <p:bg>
      <p:bgPr>
        <a:solidFill>
          <a:schemeClr val="dk2"/>
        </a:solidFill>
      </p:bgPr>
    </p:bg>
    <p:spTree>
      <p:nvGrpSpPr>
        <p:cNvPr id="2681" name="Shape 2681"/>
        <p:cNvGrpSpPr/>
        <p:nvPr/>
      </p:nvGrpSpPr>
      <p:grpSpPr>
        <a:xfrm>
          <a:off x="0" y="0"/>
          <a:ext cx="0" cy="0"/>
          <a:chOff x="0" y="0"/>
          <a:chExt cx="0" cy="0"/>
        </a:xfrm>
      </p:grpSpPr>
      <p:sp>
        <p:nvSpPr>
          <p:cNvPr id="2682" name="Google Shape;2682;p291"/>
          <p:cNvSpPr/>
          <p:nvPr/>
        </p:nvSpPr>
        <p:spPr>
          <a:xfrm>
            <a:off x="-3489" y="1895778"/>
            <a:ext cx="9145754" cy="3248021"/>
          </a:xfrm>
          <a:custGeom>
            <a:rect b="b" l="l" r="r" t="t"/>
            <a:pathLst>
              <a:path extrusionOk="0" h="3248021" w="9145754">
                <a:moveTo>
                  <a:pt x="4575489" y="0"/>
                </a:moveTo>
                <a:cubicBezTo>
                  <a:pt x="6303696" y="0"/>
                  <a:pt x="7870850" y="689549"/>
                  <a:pt x="9016831" y="1808528"/>
                </a:cubicBezTo>
                <a:lnTo>
                  <a:pt x="9145754" y="1942546"/>
                </a:lnTo>
                <a:lnTo>
                  <a:pt x="9145754" y="3248021"/>
                </a:lnTo>
                <a:lnTo>
                  <a:pt x="0" y="3248021"/>
                </a:lnTo>
                <a:lnTo>
                  <a:pt x="0" y="1947977"/>
                </a:lnTo>
                <a:lnTo>
                  <a:pt x="134147" y="1808528"/>
                </a:lnTo>
                <a:cubicBezTo>
                  <a:pt x="1280129" y="689549"/>
                  <a:pt x="2847283" y="0"/>
                  <a:pt x="4575489" y="0"/>
                </a:cubicBezTo>
                <a:close/>
              </a:path>
            </a:pathLst>
          </a:custGeom>
          <a:solidFill>
            <a:schemeClr val="accen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2683" name="Google Shape;2683;p291"/>
          <p:cNvSpPr/>
          <p:nvPr/>
        </p:nvSpPr>
        <p:spPr>
          <a:xfrm>
            <a:off x="6959759" y="2202393"/>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684" name="Google Shape;2684;p291"/>
          <p:cNvSpPr/>
          <p:nvPr/>
        </p:nvSpPr>
        <p:spPr>
          <a:xfrm>
            <a:off x="1269841" y="2202393"/>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685" name="Google Shape;2685;p291"/>
          <p:cNvSpPr/>
          <p:nvPr/>
        </p:nvSpPr>
        <p:spPr>
          <a:xfrm>
            <a:off x="4112188" y="1489168"/>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686" name="Google Shape;2686;p291"/>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87" name="Google Shape;2687;p29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88" name="Google Shape;2688;p291"/>
          <p:cNvSpPr txBox="1"/>
          <p:nvPr>
            <p:ph idx="1" type="body"/>
          </p:nvPr>
        </p:nvSpPr>
        <p:spPr>
          <a:xfrm>
            <a:off x="3485475" y="2754984"/>
            <a:ext cx="2176200" cy="8229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89" name="Google Shape;2689;p291"/>
          <p:cNvSpPr txBox="1"/>
          <p:nvPr>
            <p:ph idx="2" type="body"/>
          </p:nvPr>
        </p:nvSpPr>
        <p:spPr>
          <a:xfrm>
            <a:off x="6329553" y="3212506"/>
            <a:ext cx="2176200" cy="31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90" name="Google Shape;2690;p291"/>
          <p:cNvSpPr txBox="1"/>
          <p:nvPr>
            <p:ph idx="3" type="body"/>
          </p:nvPr>
        </p:nvSpPr>
        <p:spPr>
          <a:xfrm>
            <a:off x="6329553" y="3496364"/>
            <a:ext cx="2176200" cy="8229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91" name="Google Shape;2691;p291"/>
          <p:cNvSpPr txBox="1"/>
          <p:nvPr>
            <p:ph idx="4" type="body"/>
          </p:nvPr>
        </p:nvSpPr>
        <p:spPr>
          <a:xfrm>
            <a:off x="638175" y="3468209"/>
            <a:ext cx="2179500" cy="8229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92" name="Google Shape;2692;p291"/>
          <p:cNvSpPr txBox="1"/>
          <p:nvPr>
            <p:ph idx="5" type="body"/>
          </p:nvPr>
        </p:nvSpPr>
        <p:spPr>
          <a:xfrm>
            <a:off x="3485475" y="2471126"/>
            <a:ext cx="2176200" cy="31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93" name="Google Shape;2693;p291"/>
          <p:cNvSpPr txBox="1"/>
          <p:nvPr>
            <p:ph idx="6" type="body"/>
          </p:nvPr>
        </p:nvSpPr>
        <p:spPr>
          <a:xfrm>
            <a:off x="638175" y="3187470"/>
            <a:ext cx="2176200" cy="3108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Four Items">
  <p:cSld name="Grid_Four Items">
    <p:spTree>
      <p:nvGrpSpPr>
        <p:cNvPr id="257" name="Shape 257"/>
        <p:cNvGrpSpPr/>
        <p:nvPr/>
      </p:nvGrpSpPr>
      <p:grpSpPr>
        <a:xfrm>
          <a:off x="0" y="0"/>
          <a:ext cx="0" cy="0"/>
          <a:chOff x="0" y="0"/>
          <a:chExt cx="0" cy="0"/>
        </a:xfrm>
      </p:grpSpPr>
      <p:sp>
        <p:nvSpPr>
          <p:cNvPr id="258" name="Google Shape;258;p30"/>
          <p:cNvSpPr txBox="1"/>
          <p:nvPr>
            <p:ph type="title"/>
          </p:nvPr>
        </p:nvSpPr>
        <p:spPr>
          <a:xfrm>
            <a:off x="476250" y="137160"/>
            <a:ext cx="8191494"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9" name="Google Shape;259;p3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260" name="Google Shape;260;p30"/>
          <p:cNvCxnSpPr/>
          <p:nvPr/>
        </p:nvCxnSpPr>
        <p:spPr>
          <a:xfrm>
            <a:off x="4572000" y="1662248"/>
            <a:ext cx="0" cy="2590800"/>
          </a:xfrm>
          <a:prstGeom prst="straightConnector1">
            <a:avLst/>
          </a:prstGeom>
          <a:noFill/>
          <a:ln cap="rnd" cmpd="sng" w="12700">
            <a:solidFill>
              <a:srgbClr val="DFDFDF"/>
            </a:solidFill>
            <a:prstDash val="solid"/>
            <a:round/>
            <a:headEnd len="sm" w="sm" type="none"/>
            <a:tailEnd len="sm" w="sm" type="none"/>
          </a:ln>
        </p:spPr>
      </p:cxnSp>
      <p:cxnSp>
        <p:nvCxnSpPr>
          <p:cNvPr id="261" name="Google Shape;261;p30"/>
          <p:cNvCxnSpPr/>
          <p:nvPr/>
        </p:nvCxnSpPr>
        <p:spPr>
          <a:xfrm>
            <a:off x="1305498" y="2936483"/>
            <a:ext cx="6528816" cy="0"/>
          </a:xfrm>
          <a:prstGeom prst="straightConnector1">
            <a:avLst/>
          </a:prstGeom>
          <a:noFill/>
          <a:ln cap="rnd" cmpd="sng" w="12700">
            <a:solidFill>
              <a:srgbClr val="DFDFDF"/>
            </a:solidFill>
            <a:prstDash val="solid"/>
            <a:round/>
            <a:headEnd len="sm" w="sm" type="none"/>
            <a:tailEnd len="sm" w="sm" type="none"/>
          </a:ln>
        </p:spPr>
      </p:cxnSp>
      <p:sp>
        <p:nvSpPr>
          <p:cNvPr id="262" name="Google Shape;262;p30"/>
          <p:cNvSpPr txBox="1"/>
          <p:nvPr>
            <p:ph idx="1" type="body"/>
          </p:nvPr>
        </p:nvSpPr>
        <p:spPr>
          <a:xfrm>
            <a:off x="1305090" y="2282083"/>
            <a:ext cx="3124036"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63" name="Google Shape;263;p30"/>
          <p:cNvSpPr txBox="1"/>
          <p:nvPr>
            <p:ph idx="2" type="body"/>
          </p:nvPr>
        </p:nvSpPr>
        <p:spPr>
          <a:xfrm>
            <a:off x="1305089" y="3855047"/>
            <a:ext cx="3119439"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64" name="Google Shape;264;p30"/>
          <p:cNvSpPr txBox="1"/>
          <p:nvPr>
            <p:ph idx="3" type="body"/>
          </p:nvPr>
        </p:nvSpPr>
        <p:spPr>
          <a:xfrm>
            <a:off x="4714874" y="3855047"/>
            <a:ext cx="3119439"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65" name="Google Shape;265;p30"/>
          <p:cNvSpPr txBox="1"/>
          <p:nvPr>
            <p:ph idx="4" type="body"/>
          </p:nvPr>
        </p:nvSpPr>
        <p:spPr>
          <a:xfrm>
            <a:off x="4714876" y="2282083"/>
            <a:ext cx="3119439"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266" name="Google Shape;266;p30"/>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4B">
  <p:cSld name="Layout-14B">
    <p:bg>
      <p:bgPr>
        <a:solidFill>
          <a:schemeClr val="dk2"/>
        </a:solidFill>
      </p:bgPr>
    </p:bg>
    <p:spTree>
      <p:nvGrpSpPr>
        <p:cNvPr id="2694" name="Shape 2694"/>
        <p:cNvGrpSpPr/>
        <p:nvPr/>
      </p:nvGrpSpPr>
      <p:grpSpPr>
        <a:xfrm>
          <a:off x="0" y="0"/>
          <a:ext cx="0" cy="0"/>
          <a:chOff x="0" y="0"/>
          <a:chExt cx="0" cy="0"/>
        </a:xfrm>
      </p:grpSpPr>
      <p:sp>
        <p:nvSpPr>
          <p:cNvPr id="2695" name="Google Shape;2695;p292"/>
          <p:cNvSpPr/>
          <p:nvPr/>
        </p:nvSpPr>
        <p:spPr>
          <a:xfrm>
            <a:off x="476250" y="1547813"/>
            <a:ext cx="1920300" cy="2778600"/>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696" name="Google Shape;2696;p292"/>
          <p:cNvSpPr/>
          <p:nvPr/>
        </p:nvSpPr>
        <p:spPr>
          <a:xfrm>
            <a:off x="121691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97" name="Google Shape;2697;p292"/>
          <p:cNvSpPr/>
          <p:nvPr/>
        </p:nvSpPr>
        <p:spPr>
          <a:xfrm>
            <a:off x="2566670" y="1547813"/>
            <a:ext cx="1920300" cy="2778600"/>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698" name="Google Shape;2698;p292"/>
          <p:cNvSpPr/>
          <p:nvPr/>
        </p:nvSpPr>
        <p:spPr>
          <a:xfrm>
            <a:off x="330733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99" name="Google Shape;2699;p292"/>
          <p:cNvSpPr/>
          <p:nvPr/>
        </p:nvSpPr>
        <p:spPr>
          <a:xfrm>
            <a:off x="4657090" y="1547813"/>
            <a:ext cx="1920300" cy="2778600"/>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00" name="Google Shape;2700;p292"/>
          <p:cNvSpPr/>
          <p:nvPr/>
        </p:nvSpPr>
        <p:spPr>
          <a:xfrm>
            <a:off x="539775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01" name="Google Shape;2701;p292"/>
          <p:cNvSpPr/>
          <p:nvPr/>
        </p:nvSpPr>
        <p:spPr>
          <a:xfrm>
            <a:off x="6747510" y="1547813"/>
            <a:ext cx="1920300" cy="2778600"/>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02" name="Google Shape;2702;p292"/>
          <p:cNvSpPr/>
          <p:nvPr/>
        </p:nvSpPr>
        <p:spPr>
          <a:xfrm>
            <a:off x="748817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03" name="Google Shape;2703;p292"/>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704" name="Google Shape;2704;p29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705" name="Google Shape;2705;p292"/>
          <p:cNvSpPr txBox="1"/>
          <p:nvPr>
            <p:ph idx="1" type="body"/>
          </p:nvPr>
        </p:nvSpPr>
        <p:spPr>
          <a:xfrm>
            <a:off x="2726690"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06" name="Google Shape;2706;p292"/>
          <p:cNvSpPr txBox="1"/>
          <p:nvPr>
            <p:ph idx="2" type="body"/>
          </p:nvPr>
        </p:nvSpPr>
        <p:spPr>
          <a:xfrm>
            <a:off x="4817110"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07" name="Google Shape;2707;p292"/>
          <p:cNvSpPr txBox="1"/>
          <p:nvPr>
            <p:ph idx="3" type="body"/>
          </p:nvPr>
        </p:nvSpPr>
        <p:spPr>
          <a:xfrm>
            <a:off x="4817110"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08" name="Google Shape;2708;p292"/>
          <p:cNvSpPr txBox="1"/>
          <p:nvPr>
            <p:ph idx="4" type="body"/>
          </p:nvPr>
        </p:nvSpPr>
        <p:spPr>
          <a:xfrm>
            <a:off x="636270"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09" name="Google Shape;2709;p292"/>
          <p:cNvSpPr txBox="1"/>
          <p:nvPr>
            <p:ph idx="5" type="body"/>
          </p:nvPr>
        </p:nvSpPr>
        <p:spPr>
          <a:xfrm>
            <a:off x="2726690"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10" name="Google Shape;2710;p292"/>
          <p:cNvSpPr txBox="1"/>
          <p:nvPr>
            <p:ph idx="6" type="body"/>
          </p:nvPr>
        </p:nvSpPr>
        <p:spPr>
          <a:xfrm>
            <a:off x="636270"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11" name="Google Shape;2711;p292"/>
          <p:cNvSpPr txBox="1"/>
          <p:nvPr>
            <p:ph idx="7" type="body"/>
          </p:nvPr>
        </p:nvSpPr>
        <p:spPr>
          <a:xfrm>
            <a:off x="6905625"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12" name="Google Shape;2712;p292"/>
          <p:cNvSpPr txBox="1"/>
          <p:nvPr>
            <p:ph idx="8" type="body"/>
          </p:nvPr>
        </p:nvSpPr>
        <p:spPr>
          <a:xfrm>
            <a:off x="6905625"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713" name="Google Shape;2713;p292"/>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5B">
  <p:cSld name="Layout-15B">
    <p:bg>
      <p:bgPr>
        <a:solidFill>
          <a:schemeClr val="dk2"/>
        </a:solidFill>
      </p:bgPr>
    </p:bg>
    <p:spTree>
      <p:nvGrpSpPr>
        <p:cNvPr id="2714" name="Shape 2714"/>
        <p:cNvGrpSpPr/>
        <p:nvPr/>
      </p:nvGrpSpPr>
      <p:grpSpPr>
        <a:xfrm>
          <a:off x="0" y="0"/>
          <a:ext cx="0" cy="0"/>
          <a:chOff x="0" y="0"/>
          <a:chExt cx="0" cy="0"/>
        </a:xfrm>
      </p:grpSpPr>
      <p:sp>
        <p:nvSpPr>
          <p:cNvPr id="2715" name="Google Shape;2715;p293"/>
          <p:cNvSpPr/>
          <p:nvPr/>
        </p:nvSpPr>
        <p:spPr>
          <a:xfrm>
            <a:off x="1023939" y="1547813"/>
            <a:ext cx="1920300" cy="2778600"/>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16" name="Google Shape;2716;p293"/>
          <p:cNvSpPr/>
          <p:nvPr/>
        </p:nvSpPr>
        <p:spPr>
          <a:xfrm>
            <a:off x="1764604"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17" name="Google Shape;2717;p293"/>
          <p:cNvSpPr/>
          <p:nvPr/>
        </p:nvSpPr>
        <p:spPr>
          <a:xfrm>
            <a:off x="3611880" y="1547813"/>
            <a:ext cx="1920300" cy="2778600"/>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18" name="Google Shape;2718;p293"/>
          <p:cNvSpPr/>
          <p:nvPr/>
        </p:nvSpPr>
        <p:spPr>
          <a:xfrm>
            <a:off x="435254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19" name="Google Shape;2719;p293"/>
          <p:cNvSpPr/>
          <p:nvPr/>
        </p:nvSpPr>
        <p:spPr>
          <a:xfrm>
            <a:off x="6199821" y="1547813"/>
            <a:ext cx="1920300" cy="2778600"/>
          </a:xfrm>
          <a:prstGeom prst="rect">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20" name="Google Shape;2720;p293"/>
          <p:cNvSpPr/>
          <p:nvPr/>
        </p:nvSpPr>
        <p:spPr>
          <a:xfrm>
            <a:off x="6940486"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21" name="Google Shape;2721;p293"/>
          <p:cNvSpPr txBox="1"/>
          <p:nvPr>
            <p:ph type="title"/>
          </p:nvPr>
        </p:nvSpPr>
        <p:spPr>
          <a:xfrm>
            <a:off x="476250"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722" name="Google Shape;2722;p29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723" name="Google Shape;2723;p293"/>
          <p:cNvSpPr txBox="1"/>
          <p:nvPr>
            <p:ph idx="1" type="body"/>
          </p:nvPr>
        </p:nvSpPr>
        <p:spPr>
          <a:xfrm>
            <a:off x="3771900"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24" name="Google Shape;2724;p293"/>
          <p:cNvSpPr txBox="1"/>
          <p:nvPr>
            <p:ph idx="2" type="body"/>
          </p:nvPr>
        </p:nvSpPr>
        <p:spPr>
          <a:xfrm>
            <a:off x="6359841"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25" name="Google Shape;2725;p293"/>
          <p:cNvSpPr txBox="1"/>
          <p:nvPr>
            <p:ph idx="3" type="body"/>
          </p:nvPr>
        </p:nvSpPr>
        <p:spPr>
          <a:xfrm>
            <a:off x="6359841"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26" name="Google Shape;2726;p293"/>
          <p:cNvSpPr txBox="1"/>
          <p:nvPr>
            <p:ph idx="4" type="body"/>
          </p:nvPr>
        </p:nvSpPr>
        <p:spPr>
          <a:xfrm>
            <a:off x="1183959" y="3147488"/>
            <a:ext cx="1600200" cy="685800"/>
          </a:xfrm>
          <a:prstGeom prst="rect">
            <a:avLst/>
          </a:prstGeom>
          <a:noFill/>
          <a:ln>
            <a:noFill/>
          </a:ln>
        </p:spPr>
        <p:txBody>
          <a:bodyPr anchorCtr="0" anchor="t" bIns="45700" lIns="91425" spcFirstLastPara="1" rIns="91425" wrap="square" tIns="45700">
            <a:noAutofit/>
          </a:bodyPr>
          <a:lstStyle>
            <a:lvl1pPr indent="-228600" lvl="0" marL="457200" rtl="0" algn="ctr">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27" name="Google Shape;2727;p293"/>
          <p:cNvSpPr txBox="1"/>
          <p:nvPr>
            <p:ph idx="5" type="body"/>
          </p:nvPr>
        </p:nvSpPr>
        <p:spPr>
          <a:xfrm>
            <a:off x="3771900"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28" name="Google Shape;2728;p293"/>
          <p:cNvSpPr txBox="1"/>
          <p:nvPr>
            <p:ph idx="6" type="body"/>
          </p:nvPr>
        </p:nvSpPr>
        <p:spPr>
          <a:xfrm>
            <a:off x="1183959" y="2728779"/>
            <a:ext cx="1600200" cy="3201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400"/>
              <a:buFont typeface="Arial"/>
              <a:buNone/>
              <a:defRPr b="1" i="0"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2729" name="Google Shape;2729;p293"/>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Location">
  <p:cSld name="White Background_Location">
    <p:bg>
      <p:bgPr>
        <a:solidFill>
          <a:schemeClr val="lt1"/>
        </a:solidFill>
      </p:bgPr>
    </p:bg>
    <p:spTree>
      <p:nvGrpSpPr>
        <p:cNvPr id="2730" name="Shape 2730"/>
        <p:cNvGrpSpPr/>
        <p:nvPr/>
      </p:nvGrpSpPr>
      <p:grpSpPr>
        <a:xfrm>
          <a:off x="0" y="0"/>
          <a:ext cx="0" cy="0"/>
          <a:chOff x="0" y="0"/>
          <a:chExt cx="0" cy="0"/>
        </a:xfrm>
      </p:grpSpPr>
      <p:sp>
        <p:nvSpPr>
          <p:cNvPr id="2731" name="Google Shape;2731;p294"/>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32" name="Google Shape;2732;p294"/>
          <p:cNvSpPr/>
          <p:nvPr/>
        </p:nvSpPr>
        <p:spPr>
          <a:xfrm>
            <a:off x="5522170" y="1"/>
            <a:ext cx="3621831" cy="5143499"/>
          </a:xfrm>
          <a:custGeom>
            <a:rect b="b" l="l" r="r" t="t"/>
            <a:pathLst>
              <a:path extrusionOk="0" h="5143499" w="3621831">
                <a:moveTo>
                  <a:pt x="1832231" y="4289574"/>
                </a:moveTo>
                <a:cubicBezTo>
                  <a:pt x="1895511" y="4289574"/>
                  <a:pt x="1946746" y="4340848"/>
                  <a:pt x="1946746" y="4403899"/>
                </a:cubicBezTo>
                <a:cubicBezTo>
                  <a:pt x="1946746" y="4467195"/>
                  <a:pt x="1895511" y="4518470"/>
                  <a:pt x="1832231" y="4518470"/>
                </a:cubicBezTo>
                <a:cubicBezTo>
                  <a:pt x="1768951" y="4518470"/>
                  <a:pt x="1717717" y="4467195"/>
                  <a:pt x="1717717" y="4403899"/>
                </a:cubicBezTo>
                <a:cubicBezTo>
                  <a:pt x="1717717" y="4340848"/>
                  <a:pt x="1768951" y="4289574"/>
                  <a:pt x="1832231" y="4289574"/>
                </a:cubicBezTo>
                <a:close/>
                <a:moveTo>
                  <a:pt x="1315177" y="3430801"/>
                </a:moveTo>
                <a:cubicBezTo>
                  <a:pt x="1359424" y="3424729"/>
                  <a:pt x="1405008" y="3445015"/>
                  <a:pt x="1429310" y="3485863"/>
                </a:cubicBezTo>
                <a:lnTo>
                  <a:pt x="1704654" y="3949297"/>
                </a:lnTo>
                <a:cubicBezTo>
                  <a:pt x="1737057" y="4003761"/>
                  <a:pt x="1719074" y="4073926"/>
                  <a:pt x="1664616" y="4106310"/>
                </a:cubicBezTo>
                <a:cubicBezTo>
                  <a:pt x="1610328" y="4138694"/>
                  <a:pt x="1540092" y="4120785"/>
                  <a:pt x="1507689" y="4066321"/>
                </a:cubicBezTo>
                <a:cubicBezTo>
                  <a:pt x="1507689" y="4066321"/>
                  <a:pt x="1232345" y="3602887"/>
                  <a:pt x="1232345" y="3602887"/>
                </a:cubicBezTo>
                <a:cubicBezTo>
                  <a:pt x="1199942" y="3548423"/>
                  <a:pt x="1217925" y="3478258"/>
                  <a:pt x="1272213" y="3445874"/>
                </a:cubicBezTo>
                <a:cubicBezTo>
                  <a:pt x="1285828" y="3437778"/>
                  <a:pt x="1300428" y="3432825"/>
                  <a:pt x="1315177" y="3430801"/>
                </a:cubicBezTo>
                <a:close/>
                <a:moveTo>
                  <a:pt x="1832231" y="1083072"/>
                </a:moveTo>
                <a:cubicBezTo>
                  <a:pt x="1452722" y="1083072"/>
                  <a:pt x="1145145" y="1390719"/>
                  <a:pt x="1145145" y="1770004"/>
                </a:cubicBezTo>
                <a:cubicBezTo>
                  <a:pt x="1145145" y="2149534"/>
                  <a:pt x="1452722" y="2457182"/>
                  <a:pt x="1832231" y="2457182"/>
                </a:cubicBezTo>
                <a:cubicBezTo>
                  <a:pt x="2211740" y="2457182"/>
                  <a:pt x="2519318" y="2149534"/>
                  <a:pt x="2519318" y="1770004"/>
                </a:cubicBezTo>
                <a:cubicBezTo>
                  <a:pt x="2519318" y="1390719"/>
                  <a:pt x="2211740" y="1083072"/>
                  <a:pt x="1832231" y="1083072"/>
                </a:cubicBezTo>
                <a:close/>
                <a:moveTo>
                  <a:pt x="1832231" y="853931"/>
                </a:moveTo>
                <a:cubicBezTo>
                  <a:pt x="2338130" y="853931"/>
                  <a:pt x="2748347" y="1264127"/>
                  <a:pt x="2748347" y="1770004"/>
                </a:cubicBezTo>
                <a:cubicBezTo>
                  <a:pt x="2748347" y="2276126"/>
                  <a:pt x="2338130" y="2686323"/>
                  <a:pt x="1832231" y="2686323"/>
                </a:cubicBezTo>
                <a:cubicBezTo>
                  <a:pt x="1326332" y="2686323"/>
                  <a:pt x="916116" y="2276126"/>
                  <a:pt x="916116" y="1770004"/>
                </a:cubicBezTo>
                <a:cubicBezTo>
                  <a:pt x="916116" y="1264127"/>
                  <a:pt x="1326332" y="853931"/>
                  <a:pt x="1832231" y="853931"/>
                </a:cubicBezTo>
                <a:close/>
                <a:moveTo>
                  <a:pt x="1832231" y="166998"/>
                </a:moveTo>
                <a:cubicBezTo>
                  <a:pt x="946823" y="166998"/>
                  <a:pt x="229029" y="884597"/>
                  <a:pt x="229029" y="1770004"/>
                </a:cubicBezTo>
                <a:cubicBezTo>
                  <a:pt x="229029" y="2360520"/>
                  <a:pt x="763430" y="3429191"/>
                  <a:pt x="1832231" y="4976506"/>
                </a:cubicBezTo>
                <a:cubicBezTo>
                  <a:pt x="2901033" y="3429191"/>
                  <a:pt x="3435433" y="2360520"/>
                  <a:pt x="3435433" y="1770004"/>
                </a:cubicBezTo>
                <a:cubicBezTo>
                  <a:pt x="3435433" y="884597"/>
                  <a:pt x="2717640" y="166998"/>
                  <a:pt x="1832231" y="166998"/>
                </a:cubicBezTo>
                <a:close/>
                <a:moveTo>
                  <a:pt x="1366060" y="0"/>
                </a:moveTo>
                <a:lnTo>
                  <a:pt x="2298402" y="0"/>
                </a:lnTo>
                <a:lnTo>
                  <a:pt x="2377101" y="20237"/>
                </a:lnTo>
                <a:cubicBezTo>
                  <a:pt x="2983111" y="208733"/>
                  <a:pt x="3454214" y="703361"/>
                  <a:pt x="3609573" y="1323149"/>
                </a:cubicBezTo>
                <a:lnTo>
                  <a:pt x="3621831" y="1382141"/>
                </a:lnTo>
                <a:lnTo>
                  <a:pt x="3621831" y="2114687"/>
                </a:lnTo>
                <a:lnTo>
                  <a:pt x="3606669" y="2184948"/>
                </a:lnTo>
                <a:cubicBezTo>
                  <a:pt x="3439713" y="2852520"/>
                  <a:pt x="2911031" y="3817691"/>
                  <a:pt x="2020713" y="5106778"/>
                </a:cubicBezTo>
                <a:cubicBezTo>
                  <a:pt x="2011743" y="5119781"/>
                  <a:pt x="2001665" y="5131568"/>
                  <a:pt x="1990692" y="5142101"/>
                </a:cubicBezTo>
                <a:lnTo>
                  <a:pt x="1988912" y="5143499"/>
                </a:lnTo>
                <a:lnTo>
                  <a:pt x="1680452" y="5143499"/>
                </a:lnTo>
                <a:lnTo>
                  <a:pt x="1643749" y="5106778"/>
                </a:lnTo>
                <a:cubicBezTo>
                  <a:pt x="547973" y="3520209"/>
                  <a:pt x="0" y="2424307"/>
                  <a:pt x="0" y="1770004"/>
                </a:cubicBezTo>
                <a:cubicBezTo>
                  <a:pt x="0" y="947954"/>
                  <a:pt x="541502" y="252232"/>
                  <a:pt x="1287361" y="20237"/>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733" name="Google Shape;2733;p294"/>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34" name="Google Shape;2734;p294"/>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35" name="Google Shape;2735;p29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Location">
  <p:cSld name="Blue Background_Location">
    <p:bg>
      <p:bgPr>
        <a:solidFill>
          <a:schemeClr val="dk2"/>
        </a:solidFill>
      </p:bgPr>
    </p:bg>
    <p:spTree>
      <p:nvGrpSpPr>
        <p:cNvPr id="2736" name="Shape 2736"/>
        <p:cNvGrpSpPr/>
        <p:nvPr/>
      </p:nvGrpSpPr>
      <p:grpSpPr>
        <a:xfrm>
          <a:off x="0" y="0"/>
          <a:ext cx="0" cy="0"/>
          <a:chOff x="0" y="0"/>
          <a:chExt cx="0" cy="0"/>
        </a:xfrm>
      </p:grpSpPr>
      <p:sp>
        <p:nvSpPr>
          <p:cNvPr id="2737" name="Google Shape;2737;p295"/>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38" name="Google Shape;2738;p295"/>
          <p:cNvSpPr/>
          <p:nvPr/>
        </p:nvSpPr>
        <p:spPr>
          <a:xfrm>
            <a:off x="5522170" y="1"/>
            <a:ext cx="3621831" cy="5143499"/>
          </a:xfrm>
          <a:custGeom>
            <a:rect b="b" l="l" r="r" t="t"/>
            <a:pathLst>
              <a:path extrusionOk="0" h="5143499" w="3621831">
                <a:moveTo>
                  <a:pt x="1832231" y="4289574"/>
                </a:moveTo>
                <a:cubicBezTo>
                  <a:pt x="1895511" y="4289574"/>
                  <a:pt x="1946746" y="4340848"/>
                  <a:pt x="1946746" y="4403899"/>
                </a:cubicBezTo>
                <a:cubicBezTo>
                  <a:pt x="1946746" y="4467195"/>
                  <a:pt x="1895511" y="4518470"/>
                  <a:pt x="1832231" y="4518470"/>
                </a:cubicBezTo>
                <a:cubicBezTo>
                  <a:pt x="1768951" y="4518470"/>
                  <a:pt x="1717717" y="4467195"/>
                  <a:pt x="1717717" y="4403899"/>
                </a:cubicBezTo>
                <a:cubicBezTo>
                  <a:pt x="1717717" y="4340848"/>
                  <a:pt x="1768951" y="4289574"/>
                  <a:pt x="1832231" y="4289574"/>
                </a:cubicBezTo>
                <a:close/>
                <a:moveTo>
                  <a:pt x="1315177" y="3430801"/>
                </a:moveTo>
                <a:cubicBezTo>
                  <a:pt x="1359424" y="3424729"/>
                  <a:pt x="1405008" y="3445015"/>
                  <a:pt x="1429310" y="3485863"/>
                </a:cubicBezTo>
                <a:lnTo>
                  <a:pt x="1704654" y="3949297"/>
                </a:lnTo>
                <a:cubicBezTo>
                  <a:pt x="1737057" y="4003761"/>
                  <a:pt x="1719074" y="4073926"/>
                  <a:pt x="1664616" y="4106310"/>
                </a:cubicBezTo>
                <a:cubicBezTo>
                  <a:pt x="1610328" y="4138694"/>
                  <a:pt x="1540092" y="4120785"/>
                  <a:pt x="1507689" y="4066321"/>
                </a:cubicBezTo>
                <a:cubicBezTo>
                  <a:pt x="1507689" y="4066321"/>
                  <a:pt x="1232345" y="3602887"/>
                  <a:pt x="1232345" y="3602887"/>
                </a:cubicBezTo>
                <a:cubicBezTo>
                  <a:pt x="1199942" y="3548423"/>
                  <a:pt x="1217925" y="3478258"/>
                  <a:pt x="1272213" y="3445874"/>
                </a:cubicBezTo>
                <a:cubicBezTo>
                  <a:pt x="1285828" y="3437778"/>
                  <a:pt x="1300428" y="3432825"/>
                  <a:pt x="1315177" y="3430801"/>
                </a:cubicBezTo>
                <a:close/>
                <a:moveTo>
                  <a:pt x="1832231" y="1083072"/>
                </a:moveTo>
                <a:cubicBezTo>
                  <a:pt x="1452722" y="1083072"/>
                  <a:pt x="1145145" y="1390719"/>
                  <a:pt x="1145145" y="1770004"/>
                </a:cubicBezTo>
                <a:cubicBezTo>
                  <a:pt x="1145145" y="2149534"/>
                  <a:pt x="1452722" y="2457182"/>
                  <a:pt x="1832231" y="2457182"/>
                </a:cubicBezTo>
                <a:cubicBezTo>
                  <a:pt x="2211740" y="2457182"/>
                  <a:pt x="2519318" y="2149534"/>
                  <a:pt x="2519318" y="1770004"/>
                </a:cubicBezTo>
                <a:cubicBezTo>
                  <a:pt x="2519318" y="1390719"/>
                  <a:pt x="2211740" y="1083072"/>
                  <a:pt x="1832231" y="1083072"/>
                </a:cubicBezTo>
                <a:close/>
                <a:moveTo>
                  <a:pt x="1832231" y="853931"/>
                </a:moveTo>
                <a:cubicBezTo>
                  <a:pt x="2338130" y="853931"/>
                  <a:pt x="2748347" y="1264127"/>
                  <a:pt x="2748347" y="1770004"/>
                </a:cubicBezTo>
                <a:cubicBezTo>
                  <a:pt x="2748347" y="2276126"/>
                  <a:pt x="2338130" y="2686323"/>
                  <a:pt x="1832231" y="2686323"/>
                </a:cubicBezTo>
                <a:cubicBezTo>
                  <a:pt x="1326332" y="2686323"/>
                  <a:pt x="916116" y="2276126"/>
                  <a:pt x="916116" y="1770004"/>
                </a:cubicBezTo>
                <a:cubicBezTo>
                  <a:pt x="916116" y="1264127"/>
                  <a:pt x="1326332" y="853931"/>
                  <a:pt x="1832231" y="853931"/>
                </a:cubicBezTo>
                <a:close/>
                <a:moveTo>
                  <a:pt x="1832231" y="166998"/>
                </a:moveTo>
                <a:cubicBezTo>
                  <a:pt x="946823" y="166998"/>
                  <a:pt x="229029" y="884597"/>
                  <a:pt x="229029" y="1770004"/>
                </a:cubicBezTo>
                <a:cubicBezTo>
                  <a:pt x="229029" y="2360520"/>
                  <a:pt x="763430" y="3429191"/>
                  <a:pt x="1832231" y="4976506"/>
                </a:cubicBezTo>
                <a:cubicBezTo>
                  <a:pt x="2901033" y="3429191"/>
                  <a:pt x="3435433" y="2360520"/>
                  <a:pt x="3435433" y="1770004"/>
                </a:cubicBezTo>
                <a:cubicBezTo>
                  <a:pt x="3435433" y="884597"/>
                  <a:pt x="2717640" y="166998"/>
                  <a:pt x="1832231" y="166998"/>
                </a:cubicBezTo>
                <a:close/>
                <a:moveTo>
                  <a:pt x="1366060" y="0"/>
                </a:moveTo>
                <a:lnTo>
                  <a:pt x="2298402" y="0"/>
                </a:lnTo>
                <a:lnTo>
                  <a:pt x="2377101" y="20237"/>
                </a:lnTo>
                <a:cubicBezTo>
                  <a:pt x="2983111" y="208733"/>
                  <a:pt x="3454214" y="703361"/>
                  <a:pt x="3609573" y="1323149"/>
                </a:cubicBezTo>
                <a:lnTo>
                  <a:pt x="3621831" y="1382141"/>
                </a:lnTo>
                <a:lnTo>
                  <a:pt x="3621831" y="2114687"/>
                </a:lnTo>
                <a:lnTo>
                  <a:pt x="3606669" y="2184948"/>
                </a:lnTo>
                <a:cubicBezTo>
                  <a:pt x="3439713" y="2852520"/>
                  <a:pt x="2911031" y="3817691"/>
                  <a:pt x="2020713" y="5106778"/>
                </a:cubicBezTo>
                <a:cubicBezTo>
                  <a:pt x="2011743" y="5119781"/>
                  <a:pt x="2001665" y="5131568"/>
                  <a:pt x="1990692" y="5142101"/>
                </a:cubicBezTo>
                <a:lnTo>
                  <a:pt x="1988912" y="5143499"/>
                </a:lnTo>
                <a:lnTo>
                  <a:pt x="1680452" y="5143499"/>
                </a:lnTo>
                <a:lnTo>
                  <a:pt x="1643749" y="5106778"/>
                </a:lnTo>
                <a:cubicBezTo>
                  <a:pt x="547973" y="3520209"/>
                  <a:pt x="0" y="2424307"/>
                  <a:pt x="0" y="1770004"/>
                </a:cubicBezTo>
                <a:cubicBezTo>
                  <a:pt x="0" y="947954"/>
                  <a:pt x="541502" y="252232"/>
                  <a:pt x="1287361" y="20237"/>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739" name="Google Shape;2739;p295"/>
          <p:cNvSpPr txBox="1"/>
          <p:nvPr>
            <p:ph idx="1" type="body"/>
          </p:nvPr>
        </p:nvSpPr>
        <p:spPr>
          <a:xfrm>
            <a:off x="628652" y="2833209"/>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40" name="Google Shape;2740;p295"/>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41" name="Google Shape;2741;p29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Healthy">
  <p:cSld name="White Background_Healthy">
    <p:bg>
      <p:bgPr>
        <a:solidFill>
          <a:schemeClr val="lt1"/>
        </a:solidFill>
      </p:bgPr>
    </p:bg>
    <p:spTree>
      <p:nvGrpSpPr>
        <p:cNvPr id="2742" name="Shape 2742"/>
        <p:cNvGrpSpPr/>
        <p:nvPr/>
      </p:nvGrpSpPr>
      <p:grpSpPr>
        <a:xfrm>
          <a:off x="0" y="0"/>
          <a:ext cx="0" cy="0"/>
          <a:chOff x="0" y="0"/>
          <a:chExt cx="0" cy="0"/>
        </a:xfrm>
      </p:grpSpPr>
      <p:sp>
        <p:nvSpPr>
          <p:cNvPr id="2743" name="Google Shape;2743;p296"/>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44" name="Google Shape;2744;p296"/>
          <p:cNvSpPr/>
          <p:nvPr/>
        </p:nvSpPr>
        <p:spPr>
          <a:xfrm rot="-516939">
            <a:off x="5168980" y="200525"/>
            <a:ext cx="4371329" cy="5082673"/>
          </a:xfrm>
          <a:custGeom>
            <a:rect b="b" l="l" r="r" t="t"/>
            <a:pathLst>
              <a:path extrusionOk="0" h="5076078" w="4365657">
                <a:moveTo>
                  <a:pt x="4365657" y="94686"/>
                </a:moveTo>
                <a:lnTo>
                  <a:pt x="4331526" y="321272"/>
                </a:lnTo>
                <a:lnTo>
                  <a:pt x="4205411" y="287964"/>
                </a:lnTo>
                <a:cubicBezTo>
                  <a:pt x="3759503" y="192329"/>
                  <a:pt x="3293822" y="312834"/>
                  <a:pt x="2934635" y="685719"/>
                </a:cubicBezTo>
                <a:lnTo>
                  <a:pt x="2815416" y="804992"/>
                </a:lnTo>
                <a:lnTo>
                  <a:pt x="2696474" y="685719"/>
                </a:lnTo>
                <a:cubicBezTo>
                  <a:pt x="2121498" y="89105"/>
                  <a:pt x="1223599" y="89104"/>
                  <a:pt x="671411" y="685719"/>
                </a:cubicBezTo>
                <a:cubicBezTo>
                  <a:pt x="217877" y="1176284"/>
                  <a:pt x="102548" y="1844903"/>
                  <a:pt x="410183" y="2382248"/>
                </a:cubicBezTo>
                <a:lnTo>
                  <a:pt x="920965" y="2382248"/>
                </a:lnTo>
                <a:cubicBezTo>
                  <a:pt x="1138285" y="2263219"/>
                  <a:pt x="1362828" y="2263219"/>
                  <a:pt x="1579869" y="2382248"/>
                </a:cubicBezTo>
                <a:lnTo>
                  <a:pt x="1905568" y="2382248"/>
                </a:lnTo>
                <a:cubicBezTo>
                  <a:pt x="1945586" y="2382248"/>
                  <a:pt x="1982547" y="2402086"/>
                  <a:pt x="2004779" y="2435394"/>
                </a:cubicBezTo>
                <a:lnTo>
                  <a:pt x="2083425" y="2553443"/>
                </a:lnTo>
                <a:lnTo>
                  <a:pt x="2384391" y="1048683"/>
                </a:lnTo>
                <a:cubicBezTo>
                  <a:pt x="2411348" y="913735"/>
                  <a:pt x="2607268" y="924266"/>
                  <a:pt x="2619774" y="1061174"/>
                </a:cubicBezTo>
                <a:lnTo>
                  <a:pt x="2783735" y="2863752"/>
                </a:lnTo>
                <a:lnTo>
                  <a:pt x="2860714" y="2478010"/>
                </a:lnTo>
                <a:cubicBezTo>
                  <a:pt x="2872108" y="2422168"/>
                  <a:pt x="2921018" y="2382248"/>
                  <a:pt x="2977710" y="2382248"/>
                </a:cubicBezTo>
                <a:lnTo>
                  <a:pt x="3403177" y="2382248"/>
                </a:lnTo>
                <a:cubicBezTo>
                  <a:pt x="3560469" y="2225257"/>
                  <a:pt x="3737491" y="2143945"/>
                  <a:pt x="3930632" y="2143945"/>
                </a:cubicBezTo>
                <a:lnTo>
                  <a:pt x="4054919" y="2157628"/>
                </a:lnTo>
                <a:lnTo>
                  <a:pt x="4019405" y="2393402"/>
                </a:lnTo>
                <a:lnTo>
                  <a:pt x="3930632" y="2382248"/>
                </a:lnTo>
                <a:cubicBezTo>
                  <a:pt x="3793627" y="2382248"/>
                  <a:pt x="3665793" y="2446170"/>
                  <a:pt x="3542127" y="2581609"/>
                </a:cubicBezTo>
                <a:cubicBezTo>
                  <a:pt x="3519617" y="2606345"/>
                  <a:pt x="3487657" y="2620551"/>
                  <a:pt x="3454032" y="2620551"/>
                </a:cubicBezTo>
                <a:lnTo>
                  <a:pt x="3075253" y="2620551"/>
                </a:lnTo>
                <a:lnTo>
                  <a:pt x="2856267" y="3715813"/>
                </a:lnTo>
                <a:cubicBezTo>
                  <a:pt x="2829311" y="3850761"/>
                  <a:pt x="2633391" y="3840229"/>
                  <a:pt x="2620885" y="3703322"/>
                </a:cubicBezTo>
                <a:lnTo>
                  <a:pt x="2456924" y="1900744"/>
                </a:lnTo>
                <a:lnTo>
                  <a:pt x="2260726" y="2882121"/>
                </a:lnTo>
                <a:cubicBezTo>
                  <a:pt x="2239884" y="2986209"/>
                  <a:pt x="2103711" y="3013150"/>
                  <a:pt x="2044797" y="2924735"/>
                </a:cubicBezTo>
                <a:lnTo>
                  <a:pt x="1841929" y="2620551"/>
                </a:lnTo>
                <a:lnTo>
                  <a:pt x="1548188" y="2620551"/>
                </a:lnTo>
                <a:cubicBezTo>
                  <a:pt x="1526789" y="2620551"/>
                  <a:pt x="1505670" y="2614672"/>
                  <a:pt x="1487050" y="2603406"/>
                </a:cubicBezTo>
                <a:cubicBezTo>
                  <a:pt x="1326423" y="2506910"/>
                  <a:pt x="1174689" y="2506910"/>
                  <a:pt x="1014063" y="2603407"/>
                </a:cubicBezTo>
                <a:cubicBezTo>
                  <a:pt x="995443" y="2614672"/>
                  <a:pt x="974323" y="2620551"/>
                  <a:pt x="952646" y="2620551"/>
                </a:cubicBezTo>
                <a:lnTo>
                  <a:pt x="583038" y="2620551"/>
                </a:lnTo>
                <a:cubicBezTo>
                  <a:pt x="610829" y="2651410"/>
                  <a:pt x="640286" y="2681534"/>
                  <a:pt x="671411" y="2710680"/>
                </a:cubicBezTo>
                <a:lnTo>
                  <a:pt x="2815416" y="4854914"/>
                </a:lnTo>
                <a:lnTo>
                  <a:pt x="3796413" y="3873811"/>
                </a:lnTo>
                <a:lnTo>
                  <a:pt x="3736612" y="4270826"/>
                </a:lnTo>
                <a:lnTo>
                  <a:pt x="2984102" y="5023416"/>
                </a:lnTo>
                <a:cubicBezTo>
                  <a:pt x="2960828" y="5046683"/>
                  <a:pt x="2933958" y="5064133"/>
                  <a:pt x="2905292" y="5075767"/>
                </a:cubicBezTo>
                <a:lnTo>
                  <a:pt x="2904241" y="5076078"/>
                </a:lnTo>
                <a:lnTo>
                  <a:pt x="2668235" y="5040529"/>
                </a:lnTo>
                <a:lnTo>
                  <a:pt x="2647286" y="5023416"/>
                </a:lnTo>
                <a:cubicBezTo>
                  <a:pt x="2647008" y="5023416"/>
                  <a:pt x="2647008" y="5023416"/>
                  <a:pt x="2647008" y="5023416"/>
                </a:cubicBezTo>
                <a:lnTo>
                  <a:pt x="508561" y="2884324"/>
                </a:lnTo>
                <a:cubicBezTo>
                  <a:pt x="-176465" y="2239951"/>
                  <a:pt x="-158679" y="1232615"/>
                  <a:pt x="496889" y="524075"/>
                </a:cubicBezTo>
                <a:cubicBezTo>
                  <a:pt x="1126057" y="-156056"/>
                  <a:pt x="2144841" y="-173691"/>
                  <a:pt x="2815693" y="468233"/>
                </a:cubicBezTo>
                <a:cubicBezTo>
                  <a:pt x="3090621" y="205481"/>
                  <a:pt x="3419954" y="59418"/>
                  <a:pt x="3761064" y="25742"/>
                </a:cubicBezTo>
                <a:lnTo>
                  <a:pt x="3874900" y="20764"/>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745" name="Google Shape;2745;p296"/>
          <p:cNvSpPr txBox="1"/>
          <p:nvPr>
            <p:ph idx="1" type="body"/>
          </p:nvPr>
        </p:nvSpPr>
        <p:spPr>
          <a:xfrm>
            <a:off x="628652" y="2833209"/>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46" name="Google Shape;2746;p296"/>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47" name="Google Shape;2747;p29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Healthy">
  <p:cSld name="Blue Background_Healthy">
    <p:bg>
      <p:bgPr>
        <a:solidFill>
          <a:schemeClr val="dk2"/>
        </a:solidFill>
      </p:bgPr>
    </p:bg>
    <p:spTree>
      <p:nvGrpSpPr>
        <p:cNvPr id="2748" name="Shape 2748"/>
        <p:cNvGrpSpPr/>
        <p:nvPr/>
      </p:nvGrpSpPr>
      <p:grpSpPr>
        <a:xfrm>
          <a:off x="0" y="0"/>
          <a:ext cx="0" cy="0"/>
          <a:chOff x="0" y="0"/>
          <a:chExt cx="0" cy="0"/>
        </a:xfrm>
      </p:grpSpPr>
      <p:sp>
        <p:nvSpPr>
          <p:cNvPr id="2749" name="Google Shape;2749;p297"/>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50" name="Google Shape;2750;p297"/>
          <p:cNvSpPr/>
          <p:nvPr/>
        </p:nvSpPr>
        <p:spPr>
          <a:xfrm rot="-516939">
            <a:off x="5168980" y="200525"/>
            <a:ext cx="4371329" cy="5082673"/>
          </a:xfrm>
          <a:custGeom>
            <a:rect b="b" l="l" r="r" t="t"/>
            <a:pathLst>
              <a:path extrusionOk="0" h="5076078" w="4365657">
                <a:moveTo>
                  <a:pt x="4365657" y="94686"/>
                </a:moveTo>
                <a:lnTo>
                  <a:pt x="4331526" y="321272"/>
                </a:lnTo>
                <a:lnTo>
                  <a:pt x="4205411" y="287964"/>
                </a:lnTo>
                <a:cubicBezTo>
                  <a:pt x="3759503" y="192329"/>
                  <a:pt x="3293822" y="312834"/>
                  <a:pt x="2934635" y="685719"/>
                </a:cubicBezTo>
                <a:lnTo>
                  <a:pt x="2815416" y="804992"/>
                </a:lnTo>
                <a:lnTo>
                  <a:pt x="2696474" y="685719"/>
                </a:lnTo>
                <a:cubicBezTo>
                  <a:pt x="2121498" y="89105"/>
                  <a:pt x="1223599" y="89104"/>
                  <a:pt x="671411" y="685719"/>
                </a:cubicBezTo>
                <a:cubicBezTo>
                  <a:pt x="217877" y="1176284"/>
                  <a:pt x="102548" y="1844903"/>
                  <a:pt x="410183" y="2382248"/>
                </a:cubicBezTo>
                <a:lnTo>
                  <a:pt x="920965" y="2382248"/>
                </a:lnTo>
                <a:cubicBezTo>
                  <a:pt x="1138285" y="2263219"/>
                  <a:pt x="1362828" y="2263219"/>
                  <a:pt x="1579869" y="2382248"/>
                </a:cubicBezTo>
                <a:lnTo>
                  <a:pt x="1905568" y="2382248"/>
                </a:lnTo>
                <a:cubicBezTo>
                  <a:pt x="1945586" y="2382248"/>
                  <a:pt x="1982547" y="2402086"/>
                  <a:pt x="2004779" y="2435394"/>
                </a:cubicBezTo>
                <a:lnTo>
                  <a:pt x="2083425" y="2553443"/>
                </a:lnTo>
                <a:lnTo>
                  <a:pt x="2384391" y="1048683"/>
                </a:lnTo>
                <a:cubicBezTo>
                  <a:pt x="2411348" y="913735"/>
                  <a:pt x="2607268" y="924266"/>
                  <a:pt x="2619774" y="1061174"/>
                </a:cubicBezTo>
                <a:lnTo>
                  <a:pt x="2783735" y="2863752"/>
                </a:lnTo>
                <a:lnTo>
                  <a:pt x="2860714" y="2478010"/>
                </a:lnTo>
                <a:cubicBezTo>
                  <a:pt x="2872108" y="2422168"/>
                  <a:pt x="2921018" y="2382248"/>
                  <a:pt x="2977710" y="2382248"/>
                </a:cubicBezTo>
                <a:lnTo>
                  <a:pt x="3403177" y="2382248"/>
                </a:lnTo>
                <a:cubicBezTo>
                  <a:pt x="3560469" y="2225257"/>
                  <a:pt x="3737491" y="2143945"/>
                  <a:pt x="3930632" y="2143945"/>
                </a:cubicBezTo>
                <a:lnTo>
                  <a:pt x="4054919" y="2157628"/>
                </a:lnTo>
                <a:lnTo>
                  <a:pt x="4019405" y="2393402"/>
                </a:lnTo>
                <a:lnTo>
                  <a:pt x="3930632" y="2382248"/>
                </a:lnTo>
                <a:cubicBezTo>
                  <a:pt x="3793627" y="2382248"/>
                  <a:pt x="3665793" y="2446170"/>
                  <a:pt x="3542127" y="2581609"/>
                </a:cubicBezTo>
                <a:cubicBezTo>
                  <a:pt x="3519617" y="2606345"/>
                  <a:pt x="3487657" y="2620551"/>
                  <a:pt x="3454032" y="2620551"/>
                </a:cubicBezTo>
                <a:lnTo>
                  <a:pt x="3075253" y="2620551"/>
                </a:lnTo>
                <a:lnTo>
                  <a:pt x="2856267" y="3715813"/>
                </a:lnTo>
                <a:cubicBezTo>
                  <a:pt x="2829311" y="3850761"/>
                  <a:pt x="2633391" y="3840229"/>
                  <a:pt x="2620885" y="3703322"/>
                </a:cubicBezTo>
                <a:lnTo>
                  <a:pt x="2456924" y="1900744"/>
                </a:lnTo>
                <a:lnTo>
                  <a:pt x="2260726" y="2882121"/>
                </a:lnTo>
                <a:cubicBezTo>
                  <a:pt x="2239884" y="2986209"/>
                  <a:pt x="2103711" y="3013150"/>
                  <a:pt x="2044797" y="2924735"/>
                </a:cubicBezTo>
                <a:lnTo>
                  <a:pt x="1841929" y="2620551"/>
                </a:lnTo>
                <a:lnTo>
                  <a:pt x="1548188" y="2620551"/>
                </a:lnTo>
                <a:cubicBezTo>
                  <a:pt x="1526789" y="2620551"/>
                  <a:pt x="1505670" y="2614672"/>
                  <a:pt x="1487050" y="2603406"/>
                </a:cubicBezTo>
                <a:cubicBezTo>
                  <a:pt x="1326423" y="2506910"/>
                  <a:pt x="1174689" y="2506910"/>
                  <a:pt x="1014063" y="2603407"/>
                </a:cubicBezTo>
                <a:cubicBezTo>
                  <a:pt x="995443" y="2614672"/>
                  <a:pt x="974323" y="2620551"/>
                  <a:pt x="952646" y="2620551"/>
                </a:cubicBezTo>
                <a:lnTo>
                  <a:pt x="583038" y="2620551"/>
                </a:lnTo>
                <a:cubicBezTo>
                  <a:pt x="610829" y="2651410"/>
                  <a:pt x="640286" y="2681534"/>
                  <a:pt x="671411" y="2710680"/>
                </a:cubicBezTo>
                <a:lnTo>
                  <a:pt x="2815416" y="4854914"/>
                </a:lnTo>
                <a:lnTo>
                  <a:pt x="3796413" y="3873811"/>
                </a:lnTo>
                <a:lnTo>
                  <a:pt x="3736612" y="4270826"/>
                </a:lnTo>
                <a:lnTo>
                  <a:pt x="2984102" y="5023416"/>
                </a:lnTo>
                <a:cubicBezTo>
                  <a:pt x="2960828" y="5046683"/>
                  <a:pt x="2933958" y="5064133"/>
                  <a:pt x="2905292" y="5075767"/>
                </a:cubicBezTo>
                <a:lnTo>
                  <a:pt x="2904241" y="5076078"/>
                </a:lnTo>
                <a:lnTo>
                  <a:pt x="2668235" y="5040529"/>
                </a:lnTo>
                <a:lnTo>
                  <a:pt x="2647286" y="5023416"/>
                </a:lnTo>
                <a:cubicBezTo>
                  <a:pt x="2647008" y="5023416"/>
                  <a:pt x="2647008" y="5023416"/>
                  <a:pt x="2647008" y="5023416"/>
                </a:cubicBezTo>
                <a:lnTo>
                  <a:pt x="508561" y="2884324"/>
                </a:lnTo>
                <a:cubicBezTo>
                  <a:pt x="-176465" y="2239951"/>
                  <a:pt x="-158679" y="1232615"/>
                  <a:pt x="496889" y="524075"/>
                </a:cubicBezTo>
                <a:cubicBezTo>
                  <a:pt x="1126057" y="-156056"/>
                  <a:pt x="2144841" y="-173691"/>
                  <a:pt x="2815693" y="468233"/>
                </a:cubicBezTo>
                <a:cubicBezTo>
                  <a:pt x="3090621" y="205481"/>
                  <a:pt x="3419954" y="59418"/>
                  <a:pt x="3761064" y="25742"/>
                </a:cubicBezTo>
                <a:lnTo>
                  <a:pt x="3874900" y="20764"/>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751" name="Google Shape;2751;p297"/>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52" name="Google Shape;2752;p297"/>
          <p:cNvSpPr txBox="1"/>
          <p:nvPr>
            <p:ph idx="2" type="body"/>
          </p:nvPr>
        </p:nvSpPr>
        <p:spPr>
          <a:xfrm>
            <a:off x="628652" y="741220"/>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53" name="Google Shape;2753;p29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Puzzle">
  <p:cSld name="White Background_Puzzle">
    <p:bg>
      <p:bgPr>
        <a:solidFill>
          <a:schemeClr val="lt1"/>
        </a:solidFill>
      </p:bgPr>
    </p:bg>
    <p:spTree>
      <p:nvGrpSpPr>
        <p:cNvPr id="2754" name="Shape 2754"/>
        <p:cNvGrpSpPr/>
        <p:nvPr/>
      </p:nvGrpSpPr>
      <p:grpSpPr>
        <a:xfrm>
          <a:off x="0" y="0"/>
          <a:ext cx="0" cy="0"/>
          <a:chOff x="0" y="0"/>
          <a:chExt cx="0" cy="0"/>
        </a:xfrm>
      </p:grpSpPr>
      <p:sp>
        <p:nvSpPr>
          <p:cNvPr id="2755" name="Google Shape;2755;p298"/>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56" name="Google Shape;2756;p298"/>
          <p:cNvSpPr/>
          <p:nvPr/>
        </p:nvSpPr>
        <p:spPr>
          <a:xfrm rot="-639820">
            <a:off x="5449543" y="-41767"/>
            <a:ext cx="3993415" cy="4972083"/>
          </a:xfrm>
          <a:custGeom>
            <a:rect b="b" l="l" r="r" t="t"/>
            <a:pathLst>
              <a:path extrusionOk="0" h="4973249" w="3994351">
                <a:moveTo>
                  <a:pt x="2541650" y="98919"/>
                </a:moveTo>
                <a:lnTo>
                  <a:pt x="2625412" y="150656"/>
                </a:lnTo>
                <a:cubicBezTo>
                  <a:pt x="2799714" y="277987"/>
                  <a:pt x="2924521" y="472733"/>
                  <a:pt x="2957571" y="703275"/>
                </a:cubicBezTo>
                <a:cubicBezTo>
                  <a:pt x="2968831" y="781662"/>
                  <a:pt x="2968831" y="860981"/>
                  <a:pt x="2957571" y="939368"/>
                </a:cubicBezTo>
                <a:lnTo>
                  <a:pt x="3796672" y="939368"/>
                </a:lnTo>
                <a:cubicBezTo>
                  <a:pt x="3862092" y="939368"/>
                  <a:pt x="3921377" y="965905"/>
                  <a:pt x="3964305" y="1008831"/>
                </a:cubicBezTo>
                <a:lnTo>
                  <a:pt x="3994351" y="1053389"/>
                </a:lnTo>
                <a:lnTo>
                  <a:pt x="3796672" y="2108905"/>
                </a:lnTo>
                <a:lnTo>
                  <a:pt x="3796672" y="1176628"/>
                </a:lnTo>
                <a:lnTo>
                  <a:pt x="2610085" y="1176628"/>
                </a:lnTo>
                <a:cubicBezTo>
                  <a:pt x="2806685" y="914639"/>
                  <a:pt x="2753538" y="542769"/>
                  <a:pt x="2491404" y="346102"/>
                </a:cubicBezTo>
                <a:cubicBezTo>
                  <a:pt x="2229494" y="149436"/>
                  <a:pt x="1857462" y="202627"/>
                  <a:pt x="1661086" y="464848"/>
                </a:cubicBezTo>
                <a:cubicBezTo>
                  <a:pt x="1502769" y="675746"/>
                  <a:pt x="1502769" y="965730"/>
                  <a:pt x="1661086" y="1176628"/>
                </a:cubicBezTo>
                <a:lnTo>
                  <a:pt x="237363" y="1176628"/>
                </a:lnTo>
                <a:lnTo>
                  <a:pt x="237363" y="1922934"/>
                </a:lnTo>
                <a:cubicBezTo>
                  <a:pt x="676956" y="1792289"/>
                  <a:pt x="1139294" y="2042847"/>
                  <a:pt x="1269911" y="2482372"/>
                </a:cubicBezTo>
                <a:cubicBezTo>
                  <a:pt x="1400528" y="2922131"/>
                  <a:pt x="1150104" y="3384519"/>
                  <a:pt x="710510" y="3515164"/>
                </a:cubicBezTo>
                <a:cubicBezTo>
                  <a:pt x="556022" y="3560889"/>
                  <a:pt x="391626" y="3560889"/>
                  <a:pt x="237363" y="3515164"/>
                </a:cubicBezTo>
                <a:lnTo>
                  <a:pt x="237363" y="4735988"/>
                </a:lnTo>
                <a:lnTo>
                  <a:pt x="1339499" y="4735989"/>
                </a:lnTo>
                <a:cubicBezTo>
                  <a:pt x="1208881" y="4296230"/>
                  <a:pt x="1459306" y="3833843"/>
                  <a:pt x="1898899" y="3703199"/>
                </a:cubicBezTo>
                <a:cubicBezTo>
                  <a:pt x="2338716" y="3572553"/>
                  <a:pt x="2801056" y="3823111"/>
                  <a:pt x="2931672" y="4262869"/>
                </a:cubicBezTo>
                <a:cubicBezTo>
                  <a:pt x="2977613" y="4417076"/>
                  <a:pt x="2977614" y="4581550"/>
                  <a:pt x="2931673" y="4735990"/>
                </a:cubicBezTo>
                <a:lnTo>
                  <a:pt x="3304666" y="4735990"/>
                </a:lnTo>
                <a:lnTo>
                  <a:pt x="3260232" y="4973249"/>
                </a:lnTo>
                <a:lnTo>
                  <a:pt x="2931672" y="4973249"/>
                </a:lnTo>
                <a:cubicBezTo>
                  <a:pt x="2800606" y="4973249"/>
                  <a:pt x="2694311" y="4867101"/>
                  <a:pt x="2694309" y="4735989"/>
                </a:cubicBezTo>
                <a:cubicBezTo>
                  <a:pt x="2694311" y="4713126"/>
                  <a:pt x="2697688" y="4690264"/>
                  <a:pt x="2704219" y="4668334"/>
                </a:cubicBezTo>
                <a:cubicBezTo>
                  <a:pt x="2797453" y="4354321"/>
                  <a:pt x="2618643" y="4023977"/>
                  <a:pt x="2304487" y="3930659"/>
                </a:cubicBezTo>
                <a:cubicBezTo>
                  <a:pt x="1990331" y="3837342"/>
                  <a:pt x="1660185" y="4016511"/>
                  <a:pt x="1566951" y="4330525"/>
                </a:cubicBezTo>
                <a:cubicBezTo>
                  <a:pt x="1534072" y="4440640"/>
                  <a:pt x="1534072" y="4557986"/>
                  <a:pt x="1566951" y="4668334"/>
                </a:cubicBezTo>
                <a:cubicBezTo>
                  <a:pt x="1604335" y="4793846"/>
                  <a:pt x="1532721" y="4926124"/>
                  <a:pt x="1407058" y="4963451"/>
                </a:cubicBezTo>
                <a:cubicBezTo>
                  <a:pt x="1385214" y="4969983"/>
                  <a:pt x="1362470" y="4973249"/>
                  <a:pt x="1339499" y="4973249"/>
                </a:cubicBezTo>
                <a:lnTo>
                  <a:pt x="626921" y="4973249"/>
                </a:lnTo>
                <a:lnTo>
                  <a:pt x="42562" y="4863809"/>
                </a:lnTo>
                <a:lnTo>
                  <a:pt x="18657" y="4828373"/>
                </a:lnTo>
                <a:cubicBezTo>
                  <a:pt x="6644" y="4799984"/>
                  <a:pt x="0" y="4768766"/>
                  <a:pt x="0" y="4735988"/>
                </a:cubicBezTo>
                <a:lnTo>
                  <a:pt x="0" y="3515164"/>
                </a:lnTo>
                <a:cubicBezTo>
                  <a:pt x="0" y="3384052"/>
                  <a:pt x="106295" y="3277904"/>
                  <a:pt x="237363" y="3277904"/>
                </a:cubicBezTo>
                <a:cubicBezTo>
                  <a:pt x="260108" y="3277903"/>
                  <a:pt x="282853" y="3281170"/>
                  <a:pt x="304922" y="3287702"/>
                </a:cubicBezTo>
                <a:cubicBezTo>
                  <a:pt x="619078" y="3381019"/>
                  <a:pt x="949224" y="3202084"/>
                  <a:pt x="1042458" y="2887836"/>
                </a:cubicBezTo>
                <a:cubicBezTo>
                  <a:pt x="1135691" y="2573823"/>
                  <a:pt x="956882" y="2243713"/>
                  <a:pt x="642725" y="2150395"/>
                </a:cubicBezTo>
                <a:cubicBezTo>
                  <a:pt x="532602" y="2117501"/>
                  <a:pt x="415047" y="2117501"/>
                  <a:pt x="304922" y="2150395"/>
                </a:cubicBezTo>
                <a:cubicBezTo>
                  <a:pt x="179261" y="2187723"/>
                  <a:pt x="47292" y="2116101"/>
                  <a:pt x="9910" y="1990589"/>
                </a:cubicBezTo>
                <a:cubicBezTo>
                  <a:pt x="3378" y="1968660"/>
                  <a:pt x="0" y="1945797"/>
                  <a:pt x="0" y="1922934"/>
                </a:cubicBezTo>
                <a:lnTo>
                  <a:pt x="0" y="1176628"/>
                </a:lnTo>
                <a:cubicBezTo>
                  <a:pt x="0" y="1045516"/>
                  <a:pt x="106295" y="939368"/>
                  <a:pt x="237363" y="939368"/>
                </a:cubicBezTo>
                <a:lnTo>
                  <a:pt x="1313600" y="939368"/>
                </a:lnTo>
                <a:cubicBezTo>
                  <a:pt x="1252374" y="513753"/>
                  <a:pt x="1525650" y="117254"/>
                  <a:pt x="1934138" y="15530"/>
                </a:cubicBezTo>
                <a:lnTo>
                  <a:pt x="2013466"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757" name="Google Shape;2757;p298"/>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58" name="Google Shape;2758;p298"/>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59" name="Google Shape;2759;p29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Puzzle">
  <p:cSld name="Blue Background_Puzzle">
    <p:bg>
      <p:bgPr>
        <a:solidFill>
          <a:schemeClr val="dk2"/>
        </a:solidFill>
      </p:bgPr>
    </p:bg>
    <p:spTree>
      <p:nvGrpSpPr>
        <p:cNvPr id="2760" name="Shape 2760"/>
        <p:cNvGrpSpPr/>
        <p:nvPr/>
      </p:nvGrpSpPr>
      <p:grpSpPr>
        <a:xfrm>
          <a:off x="0" y="0"/>
          <a:ext cx="0" cy="0"/>
          <a:chOff x="0" y="0"/>
          <a:chExt cx="0" cy="0"/>
        </a:xfrm>
      </p:grpSpPr>
      <p:sp>
        <p:nvSpPr>
          <p:cNvPr id="2761" name="Google Shape;2761;p299"/>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62" name="Google Shape;2762;p299"/>
          <p:cNvSpPr/>
          <p:nvPr/>
        </p:nvSpPr>
        <p:spPr>
          <a:xfrm rot="-639820">
            <a:off x="5449543" y="-41767"/>
            <a:ext cx="3993415" cy="4972083"/>
          </a:xfrm>
          <a:custGeom>
            <a:rect b="b" l="l" r="r" t="t"/>
            <a:pathLst>
              <a:path extrusionOk="0" h="4973249" w="3994351">
                <a:moveTo>
                  <a:pt x="2541650" y="98919"/>
                </a:moveTo>
                <a:lnTo>
                  <a:pt x="2625412" y="150656"/>
                </a:lnTo>
                <a:cubicBezTo>
                  <a:pt x="2799714" y="277987"/>
                  <a:pt x="2924521" y="472733"/>
                  <a:pt x="2957571" y="703275"/>
                </a:cubicBezTo>
                <a:cubicBezTo>
                  <a:pt x="2968831" y="781662"/>
                  <a:pt x="2968831" y="860981"/>
                  <a:pt x="2957571" y="939368"/>
                </a:cubicBezTo>
                <a:lnTo>
                  <a:pt x="3796672" y="939368"/>
                </a:lnTo>
                <a:cubicBezTo>
                  <a:pt x="3862092" y="939368"/>
                  <a:pt x="3921377" y="965905"/>
                  <a:pt x="3964305" y="1008831"/>
                </a:cubicBezTo>
                <a:lnTo>
                  <a:pt x="3994351" y="1053389"/>
                </a:lnTo>
                <a:lnTo>
                  <a:pt x="3796672" y="2108905"/>
                </a:lnTo>
                <a:lnTo>
                  <a:pt x="3796672" y="1176628"/>
                </a:lnTo>
                <a:lnTo>
                  <a:pt x="2610085" y="1176628"/>
                </a:lnTo>
                <a:cubicBezTo>
                  <a:pt x="2806685" y="914639"/>
                  <a:pt x="2753538" y="542769"/>
                  <a:pt x="2491404" y="346102"/>
                </a:cubicBezTo>
                <a:cubicBezTo>
                  <a:pt x="2229494" y="149436"/>
                  <a:pt x="1857462" y="202627"/>
                  <a:pt x="1661086" y="464848"/>
                </a:cubicBezTo>
                <a:cubicBezTo>
                  <a:pt x="1502769" y="675746"/>
                  <a:pt x="1502769" y="965730"/>
                  <a:pt x="1661086" y="1176628"/>
                </a:cubicBezTo>
                <a:lnTo>
                  <a:pt x="237363" y="1176628"/>
                </a:lnTo>
                <a:lnTo>
                  <a:pt x="237363" y="1922934"/>
                </a:lnTo>
                <a:cubicBezTo>
                  <a:pt x="676956" y="1792289"/>
                  <a:pt x="1139294" y="2042847"/>
                  <a:pt x="1269911" y="2482372"/>
                </a:cubicBezTo>
                <a:cubicBezTo>
                  <a:pt x="1400528" y="2922131"/>
                  <a:pt x="1150104" y="3384519"/>
                  <a:pt x="710510" y="3515164"/>
                </a:cubicBezTo>
                <a:cubicBezTo>
                  <a:pt x="556022" y="3560889"/>
                  <a:pt x="391626" y="3560889"/>
                  <a:pt x="237363" y="3515164"/>
                </a:cubicBezTo>
                <a:lnTo>
                  <a:pt x="237363" y="4735988"/>
                </a:lnTo>
                <a:lnTo>
                  <a:pt x="1339499" y="4735989"/>
                </a:lnTo>
                <a:cubicBezTo>
                  <a:pt x="1208881" y="4296230"/>
                  <a:pt x="1459306" y="3833843"/>
                  <a:pt x="1898899" y="3703199"/>
                </a:cubicBezTo>
                <a:cubicBezTo>
                  <a:pt x="2338716" y="3572553"/>
                  <a:pt x="2801056" y="3823111"/>
                  <a:pt x="2931672" y="4262869"/>
                </a:cubicBezTo>
                <a:cubicBezTo>
                  <a:pt x="2977613" y="4417076"/>
                  <a:pt x="2977614" y="4581550"/>
                  <a:pt x="2931673" y="4735990"/>
                </a:cubicBezTo>
                <a:lnTo>
                  <a:pt x="3304666" y="4735990"/>
                </a:lnTo>
                <a:lnTo>
                  <a:pt x="3260232" y="4973249"/>
                </a:lnTo>
                <a:lnTo>
                  <a:pt x="2931672" y="4973249"/>
                </a:lnTo>
                <a:cubicBezTo>
                  <a:pt x="2800606" y="4973249"/>
                  <a:pt x="2694311" y="4867101"/>
                  <a:pt x="2694309" y="4735989"/>
                </a:cubicBezTo>
                <a:cubicBezTo>
                  <a:pt x="2694311" y="4713126"/>
                  <a:pt x="2697688" y="4690264"/>
                  <a:pt x="2704219" y="4668334"/>
                </a:cubicBezTo>
                <a:cubicBezTo>
                  <a:pt x="2797453" y="4354321"/>
                  <a:pt x="2618643" y="4023977"/>
                  <a:pt x="2304487" y="3930659"/>
                </a:cubicBezTo>
                <a:cubicBezTo>
                  <a:pt x="1990331" y="3837342"/>
                  <a:pt x="1660185" y="4016511"/>
                  <a:pt x="1566951" y="4330525"/>
                </a:cubicBezTo>
                <a:cubicBezTo>
                  <a:pt x="1534072" y="4440640"/>
                  <a:pt x="1534072" y="4557986"/>
                  <a:pt x="1566951" y="4668334"/>
                </a:cubicBezTo>
                <a:cubicBezTo>
                  <a:pt x="1604335" y="4793846"/>
                  <a:pt x="1532721" y="4926124"/>
                  <a:pt x="1407058" y="4963451"/>
                </a:cubicBezTo>
                <a:cubicBezTo>
                  <a:pt x="1385214" y="4969983"/>
                  <a:pt x="1362470" y="4973249"/>
                  <a:pt x="1339499" y="4973249"/>
                </a:cubicBezTo>
                <a:lnTo>
                  <a:pt x="626921" y="4973249"/>
                </a:lnTo>
                <a:lnTo>
                  <a:pt x="42562" y="4863809"/>
                </a:lnTo>
                <a:lnTo>
                  <a:pt x="18657" y="4828373"/>
                </a:lnTo>
                <a:cubicBezTo>
                  <a:pt x="6644" y="4799984"/>
                  <a:pt x="0" y="4768766"/>
                  <a:pt x="0" y="4735988"/>
                </a:cubicBezTo>
                <a:lnTo>
                  <a:pt x="0" y="3515164"/>
                </a:lnTo>
                <a:cubicBezTo>
                  <a:pt x="0" y="3384052"/>
                  <a:pt x="106295" y="3277904"/>
                  <a:pt x="237363" y="3277904"/>
                </a:cubicBezTo>
                <a:cubicBezTo>
                  <a:pt x="260108" y="3277903"/>
                  <a:pt x="282853" y="3281170"/>
                  <a:pt x="304922" y="3287702"/>
                </a:cubicBezTo>
                <a:cubicBezTo>
                  <a:pt x="619078" y="3381019"/>
                  <a:pt x="949224" y="3202084"/>
                  <a:pt x="1042458" y="2887836"/>
                </a:cubicBezTo>
                <a:cubicBezTo>
                  <a:pt x="1135691" y="2573823"/>
                  <a:pt x="956882" y="2243713"/>
                  <a:pt x="642725" y="2150395"/>
                </a:cubicBezTo>
                <a:cubicBezTo>
                  <a:pt x="532602" y="2117501"/>
                  <a:pt x="415047" y="2117501"/>
                  <a:pt x="304922" y="2150395"/>
                </a:cubicBezTo>
                <a:cubicBezTo>
                  <a:pt x="179261" y="2187723"/>
                  <a:pt x="47292" y="2116101"/>
                  <a:pt x="9910" y="1990589"/>
                </a:cubicBezTo>
                <a:cubicBezTo>
                  <a:pt x="3378" y="1968660"/>
                  <a:pt x="0" y="1945797"/>
                  <a:pt x="0" y="1922934"/>
                </a:cubicBezTo>
                <a:lnTo>
                  <a:pt x="0" y="1176628"/>
                </a:lnTo>
                <a:cubicBezTo>
                  <a:pt x="0" y="1045516"/>
                  <a:pt x="106295" y="939368"/>
                  <a:pt x="237363" y="939368"/>
                </a:cubicBezTo>
                <a:lnTo>
                  <a:pt x="1313600" y="939368"/>
                </a:lnTo>
                <a:cubicBezTo>
                  <a:pt x="1252374" y="513753"/>
                  <a:pt x="1525650" y="117254"/>
                  <a:pt x="1934138" y="15530"/>
                </a:cubicBezTo>
                <a:lnTo>
                  <a:pt x="2013466"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763" name="Google Shape;2763;p299"/>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64" name="Google Shape;2764;p299"/>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65" name="Google Shape;2765;p29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Change">
  <p:cSld name="White Background_Change">
    <p:bg>
      <p:bgPr>
        <a:solidFill>
          <a:schemeClr val="lt1"/>
        </a:solidFill>
      </p:bgPr>
    </p:bg>
    <p:spTree>
      <p:nvGrpSpPr>
        <p:cNvPr id="2766" name="Shape 2766"/>
        <p:cNvGrpSpPr/>
        <p:nvPr/>
      </p:nvGrpSpPr>
      <p:grpSpPr>
        <a:xfrm>
          <a:off x="0" y="0"/>
          <a:ext cx="0" cy="0"/>
          <a:chOff x="0" y="0"/>
          <a:chExt cx="0" cy="0"/>
        </a:xfrm>
      </p:grpSpPr>
      <p:sp>
        <p:nvSpPr>
          <p:cNvPr id="2767" name="Google Shape;2767;p300"/>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68" name="Google Shape;2768;p300"/>
          <p:cNvSpPr/>
          <p:nvPr/>
        </p:nvSpPr>
        <p:spPr>
          <a:xfrm rot="-622908">
            <a:off x="5021286" y="-7426"/>
            <a:ext cx="4561790" cy="5282628"/>
          </a:xfrm>
          <a:custGeom>
            <a:rect b="b" l="l" r="r" t="t"/>
            <a:pathLst>
              <a:path extrusionOk="0" h="5288697" w="4567031">
                <a:moveTo>
                  <a:pt x="3754526" y="4807999"/>
                </a:moveTo>
                <a:lnTo>
                  <a:pt x="3704951" y="5077898"/>
                </a:lnTo>
                <a:lnTo>
                  <a:pt x="3685066" y="5087476"/>
                </a:lnTo>
                <a:cubicBezTo>
                  <a:pt x="3447055" y="5188139"/>
                  <a:pt x="3191299" y="5255052"/>
                  <a:pt x="2923800" y="5282216"/>
                </a:cubicBezTo>
                <a:lnTo>
                  <a:pt x="2795455" y="5288697"/>
                </a:lnTo>
                <a:lnTo>
                  <a:pt x="2562489" y="5245906"/>
                </a:lnTo>
                <a:lnTo>
                  <a:pt x="2550735" y="5228459"/>
                </a:lnTo>
                <a:cubicBezTo>
                  <a:pt x="2545150" y="5215231"/>
                  <a:pt x="2542064" y="5200679"/>
                  <a:pt x="2542064" y="5185391"/>
                </a:cubicBezTo>
                <a:cubicBezTo>
                  <a:pt x="2542064" y="5124236"/>
                  <a:pt x="2591441" y="5074870"/>
                  <a:pt x="2652610" y="5074870"/>
                </a:cubicBezTo>
                <a:cubicBezTo>
                  <a:pt x="2967320" y="5074870"/>
                  <a:pt x="3268077" y="5015063"/>
                  <a:pt x="3544134" y="4906198"/>
                </a:cubicBezTo>
                <a:close/>
                <a:moveTo>
                  <a:pt x="3338755" y="2767426"/>
                </a:moveTo>
                <a:cubicBezTo>
                  <a:pt x="3295580" y="2758592"/>
                  <a:pt x="3250878" y="2753952"/>
                  <a:pt x="3205093" y="2753952"/>
                </a:cubicBezTo>
                <a:cubicBezTo>
                  <a:pt x="3205093" y="2753952"/>
                  <a:pt x="2099881" y="2753952"/>
                  <a:pt x="2099881" y="2753952"/>
                </a:cubicBezTo>
                <a:cubicBezTo>
                  <a:pt x="1733851" y="2753952"/>
                  <a:pt x="1436850" y="3050882"/>
                  <a:pt x="1436850" y="3417071"/>
                </a:cubicBezTo>
                <a:lnTo>
                  <a:pt x="1436851" y="3638111"/>
                </a:lnTo>
                <a:lnTo>
                  <a:pt x="3868368" y="3638111"/>
                </a:lnTo>
                <a:lnTo>
                  <a:pt x="3868368" y="3417071"/>
                </a:lnTo>
                <a:cubicBezTo>
                  <a:pt x="3868368" y="3096656"/>
                  <a:pt x="3640978" y="2829267"/>
                  <a:pt x="3338755" y="2767426"/>
                </a:cubicBezTo>
                <a:close/>
                <a:moveTo>
                  <a:pt x="2763948" y="996857"/>
                </a:moveTo>
                <a:cubicBezTo>
                  <a:pt x="2727984" y="989497"/>
                  <a:pt x="2690749" y="985634"/>
                  <a:pt x="2652609" y="985634"/>
                </a:cubicBezTo>
                <a:cubicBezTo>
                  <a:pt x="2347257" y="985634"/>
                  <a:pt x="2099879" y="1232953"/>
                  <a:pt x="2099880" y="1538232"/>
                </a:cubicBezTo>
                <a:lnTo>
                  <a:pt x="2099881" y="1980312"/>
                </a:lnTo>
                <a:cubicBezTo>
                  <a:pt x="2099879" y="2285593"/>
                  <a:pt x="2347258" y="2532912"/>
                  <a:pt x="2652609" y="2532912"/>
                </a:cubicBezTo>
                <a:cubicBezTo>
                  <a:pt x="2957716" y="2532912"/>
                  <a:pt x="3205093" y="2285593"/>
                  <a:pt x="3205093" y="1980312"/>
                </a:cubicBezTo>
                <a:cubicBezTo>
                  <a:pt x="3205093" y="1980312"/>
                  <a:pt x="3205093" y="1538233"/>
                  <a:pt x="3205093" y="1538233"/>
                </a:cubicBezTo>
                <a:cubicBezTo>
                  <a:pt x="3205093" y="1271112"/>
                  <a:pt x="3015695" y="1048369"/>
                  <a:pt x="2763948" y="996857"/>
                </a:cubicBezTo>
                <a:close/>
                <a:moveTo>
                  <a:pt x="2808502" y="780308"/>
                </a:moveTo>
                <a:cubicBezTo>
                  <a:pt x="3160990" y="852434"/>
                  <a:pt x="3426185" y="1164307"/>
                  <a:pt x="3426185" y="1538234"/>
                </a:cubicBezTo>
                <a:cubicBezTo>
                  <a:pt x="3426185" y="1538234"/>
                  <a:pt x="3426185" y="1980313"/>
                  <a:pt x="3426185" y="1980313"/>
                </a:cubicBezTo>
                <a:cubicBezTo>
                  <a:pt x="3426185" y="2196932"/>
                  <a:pt x="3337011" y="2392429"/>
                  <a:pt x="3193548" y="2532912"/>
                </a:cubicBezTo>
                <a:lnTo>
                  <a:pt x="3205093" y="2532912"/>
                </a:lnTo>
                <a:cubicBezTo>
                  <a:pt x="3601892" y="2532912"/>
                  <a:pt x="3937713" y="2794273"/>
                  <a:pt x="4049696" y="3154170"/>
                </a:cubicBezTo>
                <a:lnTo>
                  <a:pt x="4054718" y="3173691"/>
                </a:lnTo>
                <a:lnTo>
                  <a:pt x="3928812" y="3859151"/>
                </a:lnTo>
                <a:lnTo>
                  <a:pt x="1215759" y="3859151"/>
                </a:lnTo>
                <a:lnTo>
                  <a:pt x="1215759" y="3417071"/>
                </a:lnTo>
                <a:cubicBezTo>
                  <a:pt x="1215760" y="2928819"/>
                  <a:pt x="1611758" y="2532912"/>
                  <a:pt x="2099880" y="2532912"/>
                </a:cubicBezTo>
                <a:lnTo>
                  <a:pt x="2111672" y="2532912"/>
                </a:lnTo>
                <a:cubicBezTo>
                  <a:pt x="1968208" y="2392429"/>
                  <a:pt x="1879034" y="2196932"/>
                  <a:pt x="1879034" y="1980313"/>
                </a:cubicBezTo>
                <a:lnTo>
                  <a:pt x="1879034" y="1538233"/>
                </a:lnTo>
                <a:cubicBezTo>
                  <a:pt x="1879034" y="1110889"/>
                  <a:pt x="2225411" y="764594"/>
                  <a:pt x="2652609" y="764594"/>
                </a:cubicBezTo>
                <a:cubicBezTo>
                  <a:pt x="2706009" y="764594"/>
                  <a:pt x="2758146" y="770004"/>
                  <a:pt x="2808502" y="780308"/>
                </a:cubicBezTo>
                <a:close/>
                <a:moveTo>
                  <a:pt x="4567031" y="384554"/>
                </a:moveTo>
                <a:lnTo>
                  <a:pt x="4537825" y="543554"/>
                </a:lnTo>
                <a:lnTo>
                  <a:pt x="4272966" y="543554"/>
                </a:lnTo>
                <a:lnTo>
                  <a:pt x="4501447" y="741607"/>
                </a:lnTo>
                <a:lnTo>
                  <a:pt x="4451546" y="1013280"/>
                </a:lnTo>
                <a:lnTo>
                  <a:pt x="4311227" y="866207"/>
                </a:lnTo>
                <a:cubicBezTo>
                  <a:pt x="4241395" y="801127"/>
                  <a:pt x="4167395" y="739850"/>
                  <a:pt x="4089459" y="682809"/>
                </a:cubicBezTo>
                <a:lnTo>
                  <a:pt x="4089460" y="1206673"/>
                </a:lnTo>
                <a:cubicBezTo>
                  <a:pt x="4089460" y="1267828"/>
                  <a:pt x="4039838" y="1317193"/>
                  <a:pt x="3978914" y="1317193"/>
                </a:cubicBezTo>
                <a:cubicBezTo>
                  <a:pt x="3917746" y="1317193"/>
                  <a:pt x="3868368" y="1267828"/>
                  <a:pt x="3868369" y="1206673"/>
                </a:cubicBezTo>
                <a:lnTo>
                  <a:pt x="3868368" y="433034"/>
                </a:lnTo>
                <a:cubicBezTo>
                  <a:pt x="3868369" y="371879"/>
                  <a:pt x="3917745" y="322514"/>
                  <a:pt x="3978915" y="322514"/>
                </a:cubicBezTo>
                <a:lnTo>
                  <a:pt x="4229268" y="322514"/>
                </a:lnTo>
                <a:close/>
                <a:moveTo>
                  <a:pt x="2473436" y="0"/>
                </a:moveTo>
                <a:lnTo>
                  <a:pt x="2749215" y="50656"/>
                </a:lnTo>
                <a:lnTo>
                  <a:pt x="2754450" y="58406"/>
                </a:lnTo>
                <a:cubicBezTo>
                  <a:pt x="2760054" y="71634"/>
                  <a:pt x="2763155" y="86186"/>
                  <a:pt x="2763155" y="101475"/>
                </a:cubicBezTo>
                <a:cubicBezTo>
                  <a:pt x="2763155" y="162629"/>
                  <a:pt x="2713532" y="211994"/>
                  <a:pt x="2652610" y="211994"/>
                </a:cubicBezTo>
                <a:cubicBezTo>
                  <a:pt x="1309845" y="211994"/>
                  <a:pt x="221092" y="1300738"/>
                  <a:pt x="221092" y="2643433"/>
                </a:cubicBezTo>
                <a:cubicBezTo>
                  <a:pt x="221092" y="3429597"/>
                  <a:pt x="597439" y="4151169"/>
                  <a:pt x="1215760" y="4604792"/>
                </a:cubicBezTo>
                <a:lnTo>
                  <a:pt x="1215758" y="4080191"/>
                </a:lnTo>
                <a:cubicBezTo>
                  <a:pt x="1215759" y="4019036"/>
                  <a:pt x="1265381" y="3969671"/>
                  <a:pt x="1326304" y="3969671"/>
                </a:cubicBezTo>
                <a:cubicBezTo>
                  <a:pt x="1387473" y="3969671"/>
                  <a:pt x="1436851" y="4019036"/>
                  <a:pt x="1436851" y="4080191"/>
                </a:cubicBezTo>
                <a:lnTo>
                  <a:pt x="1436851" y="4853830"/>
                </a:lnTo>
                <a:cubicBezTo>
                  <a:pt x="1436850" y="4914984"/>
                  <a:pt x="1387473" y="4964350"/>
                  <a:pt x="1326304" y="4964351"/>
                </a:cubicBezTo>
                <a:lnTo>
                  <a:pt x="1029644" y="4964351"/>
                </a:lnTo>
                <a:lnTo>
                  <a:pt x="442729" y="4856545"/>
                </a:lnTo>
                <a:lnTo>
                  <a:pt x="442183" y="4853831"/>
                </a:lnTo>
                <a:cubicBezTo>
                  <a:pt x="442184" y="4792676"/>
                  <a:pt x="491560" y="4743311"/>
                  <a:pt x="552729" y="4743310"/>
                </a:cubicBezTo>
                <a:lnTo>
                  <a:pt x="1033235" y="4743311"/>
                </a:lnTo>
                <a:cubicBezTo>
                  <a:pt x="384945" y="4244006"/>
                  <a:pt x="-491" y="3469876"/>
                  <a:pt x="0" y="2643432"/>
                </a:cubicBezTo>
                <a:cubicBezTo>
                  <a:pt x="0" y="1269992"/>
                  <a:pt x="1043708" y="140473"/>
                  <a:pt x="2381378" y="4648"/>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769" name="Google Shape;2769;p300"/>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70" name="Google Shape;2770;p300"/>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71" name="Google Shape;2771;p30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Change">
  <p:cSld name="Blue Background_Change">
    <p:bg>
      <p:bgPr>
        <a:solidFill>
          <a:schemeClr val="dk2"/>
        </a:solidFill>
      </p:bgPr>
    </p:bg>
    <p:spTree>
      <p:nvGrpSpPr>
        <p:cNvPr id="2772" name="Shape 2772"/>
        <p:cNvGrpSpPr/>
        <p:nvPr/>
      </p:nvGrpSpPr>
      <p:grpSpPr>
        <a:xfrm>
          <a:off x="0" y="0"/>
          <a:ext cx="0" cy="0"/>
          <a:chOff x="0" y="0"/>
          <a:chExt cx="0" cy="0"/>
        </a:xfrm>
      </p:grpSpPr>
      <p:sp>
        <p:nvSpPr>
          <p:cNvPr id="2773" name="Google Shape;2773;p301"/>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74" name="Google Shape;2774;p301"/>
          <p:cNvSpPr/>
          <p:nvPr/>
        </p:nvSpPr>
        <p:spPr>
          <a:xfrm rot="-622908">
            <a:off x="5021286" y="-7426"/>
            <a:ext cx="4561790" cy="5282628"/>
          </a:xfrm>
          <a:custGeom>
            <a:rect b="b" l="l" r="r" t="t"/>
            <a:pathLst>
              <a:path extrusionOk="0" h="5288697" w="4567031">
                <a:moveTo>
                  <a:pt x="3754526" y="4807999"/>
                </a:moveTo>
                <a:lnTo>
                  <a:pt x="3704951" y="5077898"/>
                </a:lnTo>
                <a:lnTo>
                  <a:pt x="3685066" y="5087476"/>
                </a:lnTo>
                <a:cubicBezTo>
                  <a:pt x="3447055" y="5188139"/>
                  <a:pt x="3191299" y="5255052"/>
                  <a:pt x="2923800" y="5282216"/>
                </a:cubicBezTo>
                <a:lnTo>
                  <a:pt x="2795455" y="5288697"/>
                </a:lnTo>
                <a:lnTo>
                  <a:pt x="2562489" y="5245906"/>
                </a:lnTo>
                <a:lnTo>
                  <a:pt x="2550735" y="5228459"/>
                </a:lnTo>
                <a:cubicBezTo>
                  <a:pt x="2545150" y="5215231"/>
                  <a:pt x="2542064" y="5200679"/>
                  <a:pt x="2542064" y="5185391"/>
                </a:cubicBezTo>
                <a:cubicBezTo>
                  <a:pt x="2542064" y="5124236"/>
                  <a:pt x="2591441" y="5074870"/>
                  <a:pt x="2652610" y="5074870"/>
                </a:cubicBezTo>
                <a:cubicBezTo>
                  <a:pt x="2967320" y="5074870"/>
                  <a:pt x="3268077" y="5015063"/>
                  <a:pt x="3544134" y="4906198"/>
                </a:cubicBezTo>
                <a:close/>
                <a:moveTo>
                  <a:pt x="3338755" y="2767426"/>
                </a:moveTo>
                <a:cubicBezTo>
                  <a:pt x="3295580" y="2758592"/>
                  <a:pt x="3250878" y="2753952"/>
                  <a:pt x="3205093" y="2753952"/>
                </a:cubicBezTo>
                <a:cubicBezTo>
                  <a:pt x="3205093" y="2753952"/>
                  <a:pt x="2099881" y="2753952"/>
                  <a:pt x="2099881" y="2753952"/>
                </a:cubicBezTo>
                <a:cubicBezTo>
                  <a:pt x="1733851" y="2753952"/>
                  <a:pt x="1436850" y="3050882"/>
                  <a:pt x="1436850" y="3417071"/>
                </a:cubicBezTo>
                <a:lnTo>
                  <a:pt x="1436851" y="3638111"/>
                </a:lnTo>
                <a:lnTo>
                  <a:pt x="3868368" y="3638111"/>
                </a:lnTo>
                <a:lnTo>
                  <a:pt x="3868368" y="3417071"/>
                </a:lnTo>
                <a:cubicBezTo>
                  <a:pt x="3868368" y="3096656"/>
                  <a:pt x="3640978" y="2829267"/>
                  <a:pt x="3338755" y="2767426"/>
                </a:cubicBezTo>
                <a:close/>
                <a:moveTo>
                  <a:pt x="2763948" y="996857"/>
                </a:moveTo>
                <a:cubicBezTo>
                  <a:pt x="2727984" y="989497"/>
                  <a:pt x="2690749" y="985634"/>
                  <a:pt x="2652609" y="985634"/>
                </a:cubicBezTo>
                <a:cubicBezTo>
                  <a:pt x="2347257" y="985634"/>
                  <a:pt x="2099879" y="1232953"/>
                  <a:pt x="2099880" y="1538232"/>
                </a:cubicBezTo>
                <a:lnTo>
                  <a:pt x="2099881" y="1980312"/>
                </a:lnTo>
                <a:cubicBezTo>
                  <a:pt x="2099879" y="2285593"/>
                  <a:pt x="2347258" y="2532912"/>
                  <a:pt x="2652609" y="2532912"/>
                </a:cubicBezTo>
                <a:cubicBezTo>
                  <a:pt x="2957716" y="2532912"/>
                  <a:pt x="3205093" y="2285593"/>
                  <a:pt x="3205093" y="1980312"/>
                </a:cubicBezTo>
                <a:cubicBezTo>
                  <a:pt x="3205093" y="1980312"/>
                  <a:pt x="3205093" y="1538233"/>
                  <a:pt x="3205093" y="1538233"/>
                </a:cubicBezTo>
                <a:cubicBezTo>
                  <a:pt x="3205093" y="1271112"/>
                  <a:pt x="3015695" y="1048369"/>
                  <a:pt x="2763948" y="996857"/>
                </a:cubicBezTo>
                <a:close/>
                <a:moveTo>
                  <a:pt x="2808502" y="780308"/>
                </a:moveTo>
                <a:cubicBezTo>
                  <a:pt x="3160990" y="852434"/>
                  <a:pt x="3426185" y="1164307"/>
                  <a:pt x="3426185" y="1538234"/>
                </a:cubicBezTo>
                <a:cubicBezTo>
                  <a:pt x="3426185" y="1538234"/>
                  <a:pt x="3426185" y="1980313"/>
                  <a:pt x="3426185" y="1980313"/>
                </a:cubicBezTo>
                <a:cubicBezTo>
                  <a:pt x="3426185" y="2196932"/>
                  <a:pt x="3337011" y="2392429"/>
                  <a:pt x="3193548" y="2532912"/>
                </a:cubicBezTo>
                <a:lnTo>
                  <a:pt x="3205093" y="2532912"/>
                </a:lnTo>
                <a:cubicBezTo>
                  <a:pt x="3601892" y="2532912"/>
                  <a:pt x="3937713" y="2794273"/>
                  <a:pt x="4049696" y="3154170"/>
                </a:cubicBezTo>
                <a:lnTo>
                  <a:pt x="4054718" y="3173691"/>
                </a:lnTo>
                <a:lnTo>
                  <a:pt x="3928812" y="3859151"/>
                </a:lnTo>
                <a:lnTo>
                  <a:pt x="1215759" y="3859151"/>
                </a:lnTo>
                <a:lnTo>
                  <a:pt x="1215759" y="3417071"/>
                </a:lnTo>
                <a:cubicBezTo>
                  <a:pt x="1215760" y="2928819"/>
                  <a:pt x="1611758" y="2532912"/>
                  <a:pt x="2099880" y="2532912"/>
                </a:cubicBezTo>
                <a:lnTo>
                  <a:pt x="2111672" y="2532912"/>
                </a:lnTo>
                <a:cubicBezTo>
                  <a:pt x="1968208" y="2392429"/>
                  <a:pt x="1879034" y="2196932"/>
                  <a:pt x="1879034" y="1980313"/>
                </a:cubicBezTo>
                <a:lnTo>
                  <a:pt x="1879034" y="1538233"/>
                </a:lnTo>
                <a:cubicBezTo>
                  <a:pt x="1879034" y="1110889"/>
                  <a:pt x="2225411" y="764594"/>
                  <a:pt x="2652609" y="764594"/>
                </a:cubicBezTo>
                <a:cubicBezTo>
                  <a:pt x="2706009" y="764594"/>
                  <a:pt x="2758146" y="770004"/>
                  <a:pt x="2808502" y="780308"/>
                </a:cubicBezTo>
                <a:close/>
                <a:moveTo>
                  <a:pt x="4567031" y="384554"/>
                </a:moveTo>
                <a:lnTo>
                  <a:pt x="4537825" y="543554"/>
                </a:lnTo>
                <a:lnTo>
                  <a:pt x="4272966" y="543554"/>
                </a:lnTo>
                <a:lnTo>
                  <a:pt x="4501447" y="741607"/>
                </a:lnTo>
                <a:lnTo>
                  <a:pt x="4451546" y="1013280"/>
                </a:lnTo>
                <a:lnTo>
                  <a:pt x="4311227" y="866207"/>
                </a:lnTo>
                <a:cubicBezTo>
                  <a:pt x="4241395" y="801127"/>
                  <a:pt x="4167395" y="739850"/>
                  <a:pt x="4089459" y="682809"/>
                </a:cubicBezTo>
                <a:lnTo>
                  <a:pt x="4089460" y="1206673"/>
                </a:lnTo>
                <a:cubicBezTo>
                  <a:pt x="4089460" y="1267828"/>
                  <a:pt x="4039838" y="1317193"/>
                  <a:pt x="3978914" y="1317193"/>
                </a:cubicBezTo>
                <a:cubicBezTo>
                  <a:pt x="3917746" y="1317193"/>
                  <a:pt x="3868368" y="1267828"/>
                  <a:pt x="3868369" y="1206673"/>
                </a:cubicBezTo>
                <a:lnTo>
                  <a:pt x="3868368" y="433034"/>
                </a:lnTo>
                <a:cubicBezTo>
                  <a:pt x="3868369" y="371879"/>
                  <a:pt x="3917745" y="322514"/>
                  <a:pt x="3978915" y="322514"/>
                </a:cubicBezTo>
                <a:lnTo>
                  <a:pt x="4229268" y="322514"/>
                </a:lnTo>
                <a:close/>
                <a:moveTo>
                  <a:pt x="2473436" y="0"/>
                </a:moveTo>
                <a:lnTo>
                  <a:pt x="2749215" y="50656"/>
                </a:lnTo>
                <a:lnTo>
                  <a:pt x="2754450" y="58406"/>
                </a:lnTo>
                <a:cubicBezTo>
                  <a:pt x="2760054" y="71634"/>
                  <a:pt x="2763155" y="86186"/>
                  <a:pt x="2763155" y="101475"/>
                </a:cubicBezTo>
                <a:cubicBezTo>
                  <a:pt x="2763155" y="162629"/>
                  <a:pt x="2713532" y="211994"/>
                  <a:pt x="2652610" y="211994"/>
                </a:cubicBezTo>
                <a:cubicBezTo>
                  <a:pt x="1309845" y="211994"/>
                  <a:pt x="221092" y="1300738"/>
                  <a:pt x="221092" y="2643433"/>
                </a:cubicBezTo>
                <a:cubicBezTo>
                  <a:pt x="221092" y="3429597"/>
                  <a:pt x="597439" y="4151169"/>
                  <a:pt x="1215760" y="4604792"/>
                </a:cubicBezTo>
                <a:lnTo>
                  <a:pt x="1215758" y="4080191"/>
                </a:lnTo>
                <a:cubicBezTo>
                  <a:pt x="1215759" y="4019036"/>
                  <a:pt x="1265381" y="3969671"/>
                  <a:pt x="1326304" y="3969671"/>
                </a:cubicBezTo>
                <a:cubicBezTo>
                  <a:pt x="1387473" y="3969671"/>
                  <a:pt x="1436851" y="4019036"/>
                  <a:pt x="1436851" y="4080191"/>
                </a:cubicBezTo>
                <a:lnTo>
                  <a:pt x="1436851" y="4853830"/>
                </a:lnTo>
                <a:cubicBezTo>
                  <a:pt x="1436850" y="4914984"/>
                  <a:pt x="1387473" y="4964350"/>
                  <a:pt x="1326304" y="4964351"/>
                </a:cubicBezTo>
                <a:lnTo>
                  <a:pt x="1029644" y="4964351"/>
                </a:lnTo>
                <a:lnTo>
                  <a:pt x="442729" y="4856545"/>
                </a:lnTo>
                <a:lnTo>
                  <a:pt x="442183" y="4853831"/>
                </a:lnTo>
                <a:cubicBezTo>
                  <a:pt x="442184" y="4792676"/>
                  <a:pt x="491560" y="4743311"/>
                  <a:pt x="552729" y="4743310"/>
                </a:cubicBezTo>
                <a:lnTo>
                  <a:pt x="1033235" y="4743311"/>
                </a:lnTo>
                <a:cubicBezTo>
                  <a:pt x="384945" y="4244006"/>
                  <a:pt x="-491" y="3469876"/>
                  <a:pt x="0" y="2643432"/>
                </a:cubicBezTo>
                <a:cubicBezTo>
                  <a:pt x="0" y="1269992"/>
                  <a:pt x="1043708" y="140473"/>
                  <a:pt x="2381378" y="4648"/>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775" name="Google Shape;2775;p301"/>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76" name="Google Shape;2776;p301"/>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77" name="Google Shape;2777;p30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One">
  <p:cSld name="Intro_One">
    <p:bg>
      <p:bgPr>
        <a:solidFill>
          <a:schemeClr val="dk2"/>
        </a:solidFill>
      </p:bgPr>
    </p:bg>
    <p:spTree>
      <p:nvGrpSpPr>
        <p:cNvPr id="18" name="Shape 18"/>
        <p:cNvGrpSpPr/>
        <p:nvPr/>
      </p:nvGrpSpPr>
      <p:grpSpPr>
        <a:xfrm>
          <a:off x="0" y="0"/>
          <a:ext cx="0" cy="0"/>
          <a:chOff x="0" y="0"/>
          <a:chExt cx="0" cy="0"/>
        </a:xfrm>
      </p:grpSpPr>
      <p:sp>
        <p:nvSpPr>
          <p:cNvPr id="19" name="Google Shape;19;p4"/>
          <p:cNvSpPr/>
          <p:nvPr/>
        </p:nvSpPr>
        <p:spPr>
          <a:xfrm>
            <a:off x="0" y="2896223"/>
            <a:ext cx="3067050" cy="2249424"/>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rgbClr val="0875E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20" name="Google Shape;20;p4"/>
          <p:cNvSpPr/>
          <p:nvPr/>
        </p:nvSpPr>
        <p:spPr>
          <a:xfrm>
            <a:off x="1005801" y="1512202"/>
            <a:ext cx="1828800" cy="1828800"/>
          </a:xfrm>
          <a:prstGeom prst="ellipse">
            <a:avLst/>
          </a:prstGeom>
          <a:solidFill>
            <a:schemeClr val="lt1"/>
          </a:solidFill>
          <a:ln cap="flat" cmpd="sng" w="762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1" name="Google Shape;21;p4"/>
          <p:cNvSpPr/>
          <p:nvPr>
            <p:ph idx="2" type="pic"/>
          </p:nvPr>
        </p:nvSpPr>
        <p:spPr>
          <a:xfrm>
            <a:off x="1005802" y="1512202"/>
            <a:ext cx="1828800" cy="1827478"/>
          </a:xfrm>
          <a:prstGeom prst="ellipse">
            <a:avLst/>
          </a:prstGeom>
          <a:solidFill>
            <a:srgbClr val="BFBFBF"/>
          </a:solidFill>
          <a:ln cap="flat" cmpd="sng" w="76200">
            <a:solidFill>
              <a:schemeClr val="lt1"/>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2" name="Google Shape;22;p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4"/>
          <p:cNvSpPr txBox="1"/>
          <p:nvPr>
            <p:ph idx="1" type="body"/>
          </p:nvPr>
        </p:nvSpPr>
        <p:spPr>
          <a:xfrm>
            <a:off x="3126416" y="1749657"/>
            <a:ext cx="5541325" cy="52120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800"/>
              <a:buFont typeface="Arial"/>
              <a:buNone/>
              <a:defRPr sz="28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3" type="body"/>
          </p:nvPr>
        </p:nvSpPr>
        <p:spPr>
          <a:xfrm>
            <a:off x="3126416" y="2378064"/>
            <a:ext cx="5541264" cy="41148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sz="2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 name="Google Shape;25;p4"/>
          <p:cNvSpPr txBox="1"/>
          <p:nvPr>
            <p:ph idx="4" type="body"/>
          </p:nvPr>
        </p:nvSpPr>
        <p:spPr>
          <a:xfrm>
            <a:off x="3126416" y="2743824"/>
            <a:ext cx="5541325" cy="33855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6" name="Google Shape;26;p4"/>
          <p:cNvSpPr/>
          <p:nvPr/>
        </p:nvSpPr>
        <p:spPr>
          <a:xfrm rot="10800000">
            <a:off x="0" y="0"/>
            <a:ext cx="849328" cy="849328"/>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grpSp>
        <p:nvGrpSpPr>
          <p:cNvPr id="27" name="Google Shape;27;p4"/>
          <p:cNvGrpSpPr/>
          <p:nvPr/>
        </p:nvGrpSpPr>
        <p:grpSpPr>
          <a:xfrm>
            <a:off x="3229564" y="2312876"/>
            <a:ext cx="691374" cy="18288"/>
            <a:chOff x="3842851" y="2453321"/>
            <a:chExt cx="691374" cy="18288"/>
          </a:xfrm>
        </p:grpSpPr>
        <p:sp>
          <p:nvSpPr>
            <p:cNvPr id="28" name="Google Shape;28;p4"/>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 name="Google Shape;29;p4"/>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0" name="Google Shape;30;p4"/>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Six Items">
  <p:cSld name="Grid_Six Items">
    <p:spTree>
      <p:nvGrpSpPr>
        <p:cNvPr id="267" name="Shape 267"/>
        <p:cNvGrpSpPr/>
        <p:nvPr/>
      </p:nvGrpSpPr>
      <p:grpSpPr>
        <a:xfrm>
          <a:off x="0" y="0"/>
          <a:ext cx="0" cy="0"/>
          <a:chOff x="0" y="0"/>
          <a:chExt cx="0" cy="0"/>
        </a:xfrm>
      </p:grpSpPr>
      <p:sp>
        <p:nvSpPr>
          <p:cNvPr id="268" name="Google Shape;268;p31"/>
          <p:cNvSpPr txBox="1"/>
          <p:nvPr>
            <p:ph type="title"/>
          </p:nvPr>
        </p:nvSpPr>
        <p:spPr>
          <a:xfrm>
            <a:off x="475488" y="137160"/>
            <a:ext cx="8191489"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9" name="Google Shape;269;p3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270" name="Google Shape;270;p31"/>
          <p:cNvCxnSpPr/>
          <p:nvPr/>
        </p:nvCxnSpPr>
        <p:spPr>
          <a:xfrm>
            <a:off x="3206496" y="1662248"/>
            <a:ext cx="0" cy="2590800"/>
          </a:xfrm>
          <a:prstGeom prst="straightConnector1">
            <a:avLst/>
          </a:prstGeom>
          <a:noFill/>
          <a:ln cap="rnd" cmpd="sng" w="12700">
            <a:solidFill>
              <a:srgbClr val="DFDFDF"/>
            </a:solidFill>
            <a:prstDash val="solid"/>
            <a:round/>
            <a:headEnd len="sm" w="sm" type="none"/>
            <a:tailEnd len="sm" w="sm" type="none"/>
          </a:ln>
        </p:spPr>
      </p:cxnSp>
      <p:cxnSp>
        <p:nvCxnSpPr>
          <p:cNvPr id="271" name="Google Shape;271;p31"/>
          <p:cNvCxnSpPr/>
          <p:nvPr/>
        </p:nvCxnSpPr>
        <p:spPr>
          <a:xfrm>
            <a:off x="475488" y="2936483"/>
            <a:ext cx="8193024" cy="0"/>
          </a:xfrm>
          <a:prstGeom prst="straightConnector1">
            <a:avLst/>
          </a:prstGeom>
          <a:noFill/>
          <a:ln cap="rnd" cmpd="sng" w="12700">
            <a:solidFill>
              <a:srgbClr val="DFDFDF"/>
            </a:solidFill>
            <a:prstDash val="solid"/>
            <a:round/>
            <a:headEnd len="sm" w="sm" type="none"/>
            <a:tailEnd len="sm" w="sm" type="none"/>
          </a:ln>
        </p:spPr>
      </p:cxnSp>
      <p:cxnSp>
        <p:nvCxnSpPr>
          <p:cNvPr id="272" name="Google Shape;272;p31"/>
          <p:cNvCxnSpPr/>
          <p:nvPr/>
        </p:nvCxnSpPr>
        <p:spPr>
          <a:xfrm>
            <a:off x="5937504" y="1664308"/>
            <a:ext cx="0" cy="2590800"/>
          </a:xfrm>
          <a:prstGeom prst="straightConnector1">
            <a:avLst/>
          </a:prstGeom>
          <a:noFill/>
          <a:ln cap="rnd" cmpd="sng" w="12700">
            <a:solidFill>
              <a:srgbClr val="DFDFDF"/>
            </a:solidFill>
            <a:prstDash val="solid"/>
            <a:round/>
            <a:headEnd len="sm" w="sm" type="none"/>
            <a:tailEnd len="sm" w="sm" type="none"/>
          </a:ln>
        </p:spPr>
      </p:cxnSp>
      <p:sp>
        <p:nvSpPr>
          <p:cNvPr id="273" name="Google Shape;273;p31"/>
          <p:cNvSpPr txBox="1"/>
          <p:nvPr>
            <p:ph idx="1" type="body"/>
          </p:nvPr>
        </p:nvSpPr>
        <p:spPr>
          <a:xfrm>
            <a:off x="628651" y="2316808"/>
            <a:ext cx="2438399"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74" name="Google Shape;274;p31"/>
          <p:cNvSpPr txBox="1"/>
          <p:nvPr>
            <p:ph idx="2" type="body"/>
          </p:nvPr>
        </p:nvSpPr>
        <p:spPr>
          <a:xfrm>
            <a:off x="628650" y="3889772"/>
            <a:ext cx="2438400"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75" name="Google Shape;275;p31"/>
          <p:cNvSpPr txBox="1"/>
          <p:nvPr>
            <p:ph idx="3" type="body"/>
          </p:nvPr>
        </p:nvSpPr>
        <p:spPr>
          <a:xfrm>
            <a:off x="3345943" y="3889772"/>
            <a:ext cx="2452115"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76" name="Google Shape;276;p31"/>
          <p:cNvSpPr txBox="1"/>
          <p:nvPr>
            <p:ph idx="4" type="body"/>
          </p:nvPr>
        </p:nvSpPr>
        <p:spPr>
          <a:xfrm>
            <a:off x="3345945" y="2316808"/>
            <a:ext cx="2452114"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77" name="Google Shape;277;p31"/>
          <p:cNvSpPr txBox="1"/>
          <p:nvPr>
            <p:ph idx="5" type="body"/>
          </p:nvPr>
        </p:nvSpPr>
        <p:spPr>
          <a:xfrm>
            <a:off x="6076952" y="2316808"/>
            <a:ext cx="2438399"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78" name="Google Shape;278;p31"/>
          <p:cNvSpPr txBox="1"/>
          <p:nvPr>
            <p:ph idx="6" type="body"/>
          </p:nvPr>
        </p:nvSpPr>
        <p:spPr>
          <a:xfrm>
            <a:off x="6076950" y="3889772"/>
            <a:ext cx="2438401"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279" name="Google Shape;279;p31"/>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Intuitive">
  <p:cSld name="White Background_Intuitive">
    <p:bg>
      <p:bgPr>
        <a:solidFill>
          <a:schemeClr val="lt1"/>
        </a:solidFill>
      </p:bgPr>
    </p:bg>
    <p:spTree>
      <p:nvGrpSpPr>
        <p:cNvPr id="2778" name="Shape 2778"/>
        <p:cNvGrpSpPr/>
        <p:nvPr/>
      </p:nvGrpSpPr>
      <p:grpSpPr>
        <a:xfrm>
          <a:off x="0" y="0"/>
          <a:ext cx="0" cy="0"/>
          <a:chOff x="0" y="0"/>
          <a:chExt cx="0" cy="0"/>
        </a:xfrm>
      </p:grpSpPr>
      <p:sp>
        <p:nvSpPr>
          <p:cNvPr id="2779" name="Google Shape;2779;p302"/>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80" name="Google Shape;2780;p302"/>
          <p:cNvSpPr/>
          <p:nvPr/>
        </p:nvSpPr>
        <p:spPr>
          <a:xfrm>
            <a:off x="4950678" y="1"/>
            <a:ext cx="4193323" cy="5143499"/>
          </a:xfrm>
          <a:custGeom>
            <a:rect b="b" l="l" r="r" t="t"/>
            <a:pathLst>
              <a:path extrusionOk="0" h="5143499" w="4193323">
                <a:moveTo>
                  <a:pt x="2171686" y="2897914"/>
                </a:moveTo>
                <a:lnTo>
                  <a:pt x="2171686" y="3006534"/>
                </a:lnTo>
                <a:lnTo>
                  <a:pt x="2388913" y="3006534"/>
                </a:lnTo>
                <a:cubicBezTo>
                  <a:pt x="2388913" y="3006534"/>
                  <a:pt x="2388913" y="2897914"/>
                  <a:pt x="2388913" y="2897914"/>
                </a:cubicBezTo>
                <a:close/>
                <a:moveTo>
                  <a:pt x="2056407" y="2463433"/>
                </a:moveTo>
                <a:cubicBezTo>
                  <a:pt x="2066405" y="2536169"/>
                  <a:pt x="2071503" y="2609634"/>
                  <a:pt x="2071503" y="2683583"/>
                </a:cubicBezTo>
                <a:lnTo>
                  <a:pt x="2489097" y="2680673"/>
                </a:lnTo>
                <a:cubicBezTo>
                  <a:pt x="2489097" y="2607694"/>
                  <a:pt x="2494194" y="2535200"/>
                  <a:pt x="2503801" y="2463433"/>
                </a:cubicBezTo>
                <a:close/>
                <a:moveTo>
                  <a:pt x="2280300" y="943475"/>
                </a:moveTo>
                <a:cubicBezTo>
                  <a:pt x="1980338" y="943475"/>
                  <a:pt x="1737427" y="1190295"/>
                  <a:pt x="1737427" y="1494820"/>
                </a:cubicBezTo>
                <a:cubicBezTo>
                  <a:pt x="1737427" y="1620897"/>
                  <a:pt x="1764287" y="1726366"/>
                  <a:pt x="1818201" y="1811225"/>
                </a:cubicBezTo>
                <a:cubicBezTo>
                  <a:pt x="1904073" y="1946759"/>
                  <a:pt x="1968967" y="2093444"/>
                  <a:pt x="2011706" y="2246434"/>
                </a:cubicBezTo>
                <a:cubicBezTo>
                  <a:pt x="2011706" y="2246434"/>
                  <a:pt x="2548501" y="2246434"/>
                  <a:pt x="2548501" y="2246434"/>
                </a:cubicBezTo>
                <a:cubicBezTo>
                  <a:pt x="2591045" y="2093202"/>
                  <a:pt x="2655938" y="1946274"/>
                  <a:pt x="2741810" y="1810498"/>
                </a:cubicBezTo>
                <a:cubicBezTo>
                  <a:pt x="2796313" y="1726123"/>
                  <a:pt x="2823172" y="1620655"/>
                  <a:pt x="2823172" y="1494820"/>
                </a:cubicBezTo>
                <a:cubicBezTo>
                  <a:pt x="2823172" y="1190295"/>
                  <a:pt x="2580066" y="943475"/>
                  <a:pt x="2280300" y="943475"/>
                </a:cubicBezTo>
                <a:close/>
                <a:moveTo>
                  <a:pt x="2280300" y="726234"/>
                </a:moveTo>
                <a:cubicBezTo>
                  <a:pt x="2700835" y="726234"/>
                  <a:pt x="3040400" y="1071007"/>
                  <a:pt x="3040400" y="1494820"/>
                </a:cubicBezTo>
                <a:cubicBezTo>
                  <a:pt x="3040400" y="1659690"/>
                  <a:pt x="3003149" y="1805164"/>
                  <a:pt x="2926100" y="1927120"/>
                </a:cubicBezTo>
                <a:cubicBezTo>
                  <a:pt x="2922767" y="1932211"/>
                  <a:pt x="2919434" y="1937060"/>
                  <a:pt x="2916102" y="1941667"/>
                </a:cubicBezTo>
                <a:cubicBezTo>
                  <a:pt x="2779256" y="2163757"/>
                  <a:pt x="2706520" y="2419790"/>
                  <a:pt x="2706324" y="2680916"/>
                </a:cubicBezTo>
                <a:cubicBezTo>
                  <a:pt x="2706128" y="2757774"/>
                  <a:pt x="2666133" y="2825177"/>
                  <a:pt x="2605945" y="2863728"/>
                </a:cubicBezTo>
                <a:lnTo>
                  <a:pt x="2605945" y="3006534"/>
                </a:lnTo>
                <a:cubicBezTo>
                  <a:pt x="2605945" y="3126308"/>
                  <a:pt x="2508702" y="3223533"/>
                  <a:pt x="2388913" y="3223533"/>
                </a:cubicBezTo>
                <a:lnTo>
                  <a:pt x="2171686" y="3223533"/>
                </a:lnTo>
                <a:cubicBezTo>
                  <a:pt x="2051701" y="3223533"/>
                  <a:pt x="1954459" y="3126308"/>
                  <a:pt x="1954459" y="3006534"/>
                </a:cubicBezTo>
                <a:lnTo>
                  <a:pt x="1954459" y="2870032"/>
                </a:lnTo>
                <a:cubicBezTo>
                  <a:pt x="1896427" y="2835845"/>
                  <a:pt x="1854275" y="2773776"/>
                  <a:pt x="1854275" y="2683583"/>
                </a:cubicBezTo>
                <a:cubicBezTo>
                  <a:pt x="1854275" y="2415911"/>
                  <a:pt x="1778206" y="2153574"/>
                  <a:pt x="1634695" y="1927604"/>
                </a:cubicBezTo>
                <a:cubicBezTo>
                  <a:pt x="1557450" y="1805649"/>
                  <a:pt x="1520200" y="1659933"/>
                  <a:pt x="1520200" y="1494820"/>
                </a:cubicBezTo>
                <a:cubicBezTo>
                  <a:pt x="1520200" y="1071007"/>
                  <a:pt x="1859765" y="726234"/>
                  <a:pt x="2280300" y="726234"/>
                </a:cubicBezTo>
                <a:close/>
                <a:moveTo>
                  <a:pt x="2280300" y="183375"/>
                </a:moveTo>
                <a:cubicBezTo>
                  <a:pt x="859891" y="183375"/>
                  <a:pt x="673836" y="1540644"/>
                  <a:pt x="651486" y="2029193"/>
                </a:cubicBezTo>
                <a:cubicBezTo>
                  <a:pt x="634038" y="2412032"/>
                  <a:pt x="217228" y="2680673"/>
                  <a:pt x="217228" y="2843604"/>
                </a:cubicBezTo>
                <a:cubicBezTo>
                  <a:pt x="217228" y="3006534"/>
                  <a:pt x="442689" y="2983501"/>
                  <a:pt x="597180" y="3060602"/>
                </a:cubicBezTo>
                <a:cubicBezTo>
                  <a:pt x="705793" y="3114912"/>
                  <a:pt x="684423" y="3789183"/>
                  <a:pt x="705793" y="3875012"/>
                </a:cubicBezTo>
                <a:cubicBezTo>
                  <a:pt x="749317" y="4048853"/>
                  <a:pt x="972230" y="4126439"/>
                  <a:pt x="1374728" y="4107770"/>
                </a:cubicBezTo>
                <a:cubicBezTo>
                  <a:pt x="1487851" y="4102679"/>
                  <a:pt x="1586074" y="4185356"/>
                  <a:pt x="1600190" y="4297856"/>
                </a:cubicBezTo>
                <a:lnTo>
                  <a:pt x="1683120" y="4960974"/>
                </a:lnTo>
                <a:lnTo>
                  <a:pt x="3420351" y="4526492"/>
                </a:lnTo>
                <a:cubicBezTo>
                  <a:pt x="3169207" y="4130804"/>
                  <a:pt x="3114900" y="3841311"/>
                  <a:pt x="3257431" y="3658014"/>
                </a:cubicBezTo>
                <a:cubicBezTo>
                  <a:pt x="3637579" y="3169222"/>
                  <a:pt x="4017531" y="2572053"/>
                  <a:pt x="4017531" y="2029193"/>
                </a:cubicBezTo>
                <a:cubicBezTo>
                  <a:pt x="4017531" y="1381108"/>
                  <a:pt x="3700512" y="183375"/>
                  <a:pt x="2280300" y="183375"/>
                </a:cubicBezTo>
                <a:close/>
                <a:moveTo>
                  <a:pt x="1912939" y="0"/>
                </a:moveTo>
                <a:lnTo>
                  <a:pt x="2671188" y="0"/>
                </a:lnTo>
                <a:lnTo>
                  <a:pt x="2783870" y="17974"/>
                </a:lnTo>
                <a:cubicBezTo>
                  <a:pt x="3251696" y="120533"/>
                  <a:pt x="3611945" y="371885"/>
                  <a:pt x="3861472" y="741751"/>
                </a:cubicBezTo>
                <a:cubicBezTo>
                  <a:pt x="4019173" y="975419"/>
                  <a:pt x="4125562" y="1248106"/>
                  <a:pt x="4183178" y="1527139"/>
                </a:cubicBezTo>
                <a:lnTo>
                  <a:pt x="4193323" y="1586420"/>
                </a:lnTo>
                <a:lnTo>
                  <a:pt x="4193323" y="2374915"/>
                </a:lnTo>
                <a:lnTo>
                  <a:pt x="4181474" y="2435967"/>
                </a:lnTo>
                <a:cubicBezTo>
                  <a:pt x="4075881" y="2850862"/>
                  <a:pt x="3816282" y="3293238"/>
                  <a:pt x="3428978" y="3791122"/>
                </a:cubicBezTo>
                <a:cubicBezTo>
                  <a:pt x="3358398" y="3881801"/>
                  <a:pt x="3396237" y="4083525"/>
                  <a:pt x="3603661" y="4410113"/>
                </a:cubicBezTo>
                <a:cubicBezTo>
                  <a:pt x="3683063" y="4535221"/>
                  <a:pt x="3616797" y="4701303"/>
                  <a:pt x="3473090" y="4737187"/>
                </a:cubicBezTo>
                <a:lnTo>
                  <a:pt x="1848307" y="5143499"/>
                </a:lnTo>
                <a:lnTo>
                  <a:pt x="1566640" y="5143499"/>
                </a:lnTo>
                <a:lnTo>
                  <a:pt x="1560318" y="5140058"/>
                </a:lnTo>
                <a:cubicBezTo>
                  <a:pt x="1511084" y="5106326"/>
                  <a:pt x="1475598" y="5052501"/>
                  <a:pt x="1467461" y="4987886"/>
                </a:cubicBezTo>
                <a:lnTo>
                  <a:pt x="1384727" y="4324769"/>
                </a:lnTo>
                <a:cubicBezTo>
                  <a:pt x="889495" y="4347559"/>
                  <a:pt x="572477" y="4237242"/>
                  <a:pt x="495036" y="3927868"/>
                </a:cubicBezTo>
                <a:cubicBezTo>
                  <a:pt x="484841" y="3886408"/>
                  <a:pt x="482292" y="3846402"/>
                  <a:pt x="478175" y="3728811"/>
                </a:cubicBezTo>
                <a:cubicBezTo>
                  <a:pt x="477979" y="3725417"/>
                  <a:pt x="475038" y="3637648"/>
                  <a:pt x="473862" y="3610008"/>
                </a:cubicBezTo>
                <a:cubicBezTo>
                  <a:pt x="472097" y="3562001"/>
                  <a:pt x="470333" y="3521269"/>
                  <a:pt x="468176" y="3482718"/>
                </a:cubicBezTo>
                <a:cubicBezTo>
                  <a:pt x="462491" y="3380644"/>
                  <a:pt x="454845" y="3300391"/>
                  <a:pt x="444454" y="3243414"/>
                </a:cubicBezTo>
                <a:cubicBezTo>
                  <a:pt x="436220" y="3232261"/>
                  <a:pt x="429554" y="3230321"/>
                  <a:pt x="422300" y="3228382"/>
                </a:cubicBezTo>
                <a:cubicBezTo>
                  <a:pt x="414654" y="3226442"/>
                  <a:pt x="406615" y="3224260"/>
                  <a:pt x="396421" y="3221835"/>
                </a:cubicBezTo>
                <a:cubicBezTo>
                  <a:pt x="382893" y="3218199"/>
                  <a:pt x="382893" y="3218199"/>
                  <a:pt x="368385" y="3214804"/>
                </a:cubicBezTo>
                <a:cubicBezTo>
                  <a:pt x="124298" y="3153463"/>
                  <a:pt x="0" y="3075392"/>
                  <a:pt x="0" y="2843604"/>
                </a:cubicBezTo>
                <a:cubicBezTo>
                  <a:pt x="0" y="2745409"/>
                  <a:pt x="38427" y="2666853"/>
                  <a:pt x="110182" y="2569386"/>
                </a:cubicBezTo>
                <a:cubicBezTo>
                  <a:pt x="139002" y="2530108"/>
                  <a:pt x="250361" y="2393120"/>
                  <a:pt x="263300" y="2376633"/>
                </a:cubicBezTo>
                <a:cubicBezTo>
                  <a:pt x="375835" y="2232372"/>
                  <a:pt x="429750" y="2124721"/>
                  <a:pt x="434651" y="2019253"/>
                </a:cubicBezTo>
                <a:cubicBezTo>
                  <a:pt x="453472" y="1603198"/>
                  <a:pt x="545617" y="1181324"/>
                  <a:pt x="752650" y="815943"/>
                </a:cubicBezTo>
                <a:cubicBezTo>
                  <a:pt x="980562" y="413890"/>
                  <a:pt x="1322063" y="136899"/>
                  <a:pt x="1781454" y="23532"/>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781" name="Google Shape;2781;p302"/>
          <p:cNvSpPr txBox="1"/>
          <p:nvPr>
            <p:ph idx="1" type="body"/>
          </p:nvPr>
        </p:nvSpPr>
        <p:spPr>
          <a:xfrm>
            <a:off x="628652" y="2833209"/>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82" name="Google Shape;2782;p302"/>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83" name="Google Shape;2783;p30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Intuitive">
  <p:cSld name="Blue Background_Intuitive">
    <p:bg>
      <p:bgPr>
        <a:solidFill>
          <a:schemeClr val="dk2"/>
        </a:solidFill>
      </p:bgPr>
    </p:bg>
    <p:spTree>
      <p:nvGrpSpPr>
        <p:cNvPr id="2784" name="Shape 2784"/>
        <p:cNvGrpSpPr/>
        <p:nvPr/>
      </p:nvGrpSpPr>
      <p:grpSpPr>
        <a:xfrm>
          <a:off x="0" y="0"/>
          <a:ext cx="0" cy="0"/>
          <a:chOff x="0" y="0"/>
          <a:chExt cx="0" cy="0"/>
        </a:xfrm>
      </p:grpSpPr>
      <p:sp>
        <p:nvSpPr>
          <p:cNvPr id="2785" name="Google Shape;2785;p303"/>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86" name="Google Shape;2786;p303"/>
          <p:cNvSpPr/>
          <p:nvPr/>
        </p:nvSpPr>
        <p:spPr>
          <a:xfrm>
            <a:off x="4950678" y="1"/>
            <a:ext cx="4193323" cy="5143499"/>
          </a:xfrm>
          <a:custGeom>
            <a:rect b="b" l="l" r="r" t="t"/>
            <a:pathLst>
              <a:path extrusionOk="0" h="5143499" w="4193323">
                <a:moveTo>
                  <a:pt x="2171686" y="2897914"/>
                </a:moveTo>
                <a:lnTo>
                  <a:pt x="2171686" y="3006534"/>
                </a:lnTo>
                <a:lnTo>
                  <a:pt x="2388913" y="3006534"/>
                </a:lnTo>
                <a:cubicBezTo>
                  <a:pt x="2388913" y="3006534"/>
                  <a:pt x="2388913" y="2897914"/>
                  <a:pt x="2388913" y="2897914"/>
                </a:cubicBezTo>
                <a:close/>
                <a:moveTo>
                  <a:pt x="2056407" y="2463433"/>
                </a:moveTo>
                <a:cubicBezTo>
                  <a:pt x="2066405" y="2536169"/>
                  <a:pt x="2071503" y="2609634"/>
                  <a:pt x="2071503" y="2683583"/>
                </a:cubicBezTo>
                <a:lnTo>
                  <a:pt x="2489097" y="2680673"/>
                </a:lnTo>
                <a:cubicBezTo>
                  <a:pt x="2489097" y="2607694"/>
                  <a:pt x="2494194" y="2535200"/>
                  <a:pt x="2503801" y="2463433"/>
                </a:cubicBezTo>
                <a:close/>
                <a:moveTo>
                  <a:pt x="2280300" y="943475"/>
                </a:moveTo>
                <a:cubicBezTo>
                  <a:pt x="1980338" y="943475"/>
                  <a:pt x="1737427" y="1190295"/>
                  <a:pt x="1737427" y="1494820"/>
                </a:cubicBezTo>
                <a:cubicBezTo>
                  <a:pt x="1737427" y="1620897"/>
                  <a:pt x="1764287" y="1726366"/>
                  <a:pt x="1818201" y="1811225"/>
                </a:cubicBezTo>
                <a:cubicBezTo>
                  <a:pt x="1904073" y="1946759"/>
                  <a:pt x="1968967" y="2093444"/>
                  <a:pt x="2011706" y="2246434"/>
                </a:cubicBezTo>
                <a:cubicBezTo>
                  <a:pt x="2011706" y="2246434"/>
                  <a:pt x="2548501" y="2246434"/>
                  <a:pt x="2548501" y="2246434"/>
                </a:cubicBezTo>
                <a:cubicBezTo>
                  <a:pt x="2591045" y="2093202"/>
                  <a:pt x="2655938" y="1946274"/>
                  <a:pt x="2741810" y="1810498"/>
                </a:cubicBezTo>
                <a:cubicBezTo>
                  <a:pt x="2796313" y="1726123"/>
                  <a:pt x="2823172" y="1620655"/>
                  <a:pt x="2823172" y="1494820"/>
                </a:cubicBezTo>
                <a:cubicBezTo>
                  <a:pt x="2823172" y="1190295"/>
                  <a:pt x="2580066" y="943475"/>
                  <a:pt x="2280300" y="943475"/>
                </a:cubicBezTo>
                <a:close/>
                <a:moveTo>
                  <a:pt x="2280300" y="726234"/>
                </a:moveTo>
                <a:cubicBezTo>
                  <a:pt x="2700835" y="726234"/>
                  <a:pt x="3040400" y="1071007"/>
                  <a:pt x="3040400" y="1494820"/>
                </a:cubicBezTo>
                <a:cubicBezTo>
                  <a:pt x="3040400" y="1659690"/>
                  <a:pt x="3003149" y="1805164"/>
                  <a:pt x="2926100" y="1927120"/>
                </a:cubicBezTo>
                <a:cubicBezTo>
                  <a:pt x="2922767" y="1932211"/>
                  <a:pt x="2919434" y="1937060"/>
                  <a:pt x="2916102" y="1941667"/>
                </a:cubicBezTo>
                <a:cubicBezTo>
                  <a:pt x="2779256" y="2163757"/>
                  <a:pt x="2706520" y="2419790"/>
                  <a:pt x="2706324" y="2680916"/>
                </a:cubicBezTo>
                <a:cubicBezTo>
                  <a:pt x="2706128" y="2757774"/>
                  <a:pt x="2666133" y="2825177"/>
                  <a:pt x="2605945" y="2863728"/>
                </a:cubicBezTo>
                <a:lnTo>
                  <a:pt x="2605945" y="3006534"/>
                </a:lnTo>
                <a:cubicBezTo>
                  <a:pt x="2605945" y="3126308"/>
                  <a:pt x="2508702" y="3223533"/>
                  <a:pt x="2388913" y="3223533"/>
                </a:cubicBezTo>
                <a:lnTo>
                  <a:pt x="2171686" y="3223533"/>
                </a:lnTo>
                <a:cubicBezTo>
                  <a:pt x="2051701" y="3223533"/>
                  <a:pt x="1954459" y="3126308"/>
                  <a:pt x="1954459" y="3006534"/>
                </a:cubicBezTo>
                <a:lnTo>
                  <a:pt x="1954459" y="2870032"/>
                </a:lnTo>
                <a:cubicBezTo>
                  <a:pt x="1896427" y="2835845"/>
                  <a:pt x="1854275" y="2773776"/>
                  <a:pt x="1854275" y="2683583"/>
                </a:cubicBezTo>
                <a:cubicBezTo>
                  <a:pt x="1854275" y="2415911"/>
                  <a:pt x="1778206" y="2153574"/>
                  <a:pt x="1634695" y="1927604"/>
                </a:cubicBezTo>
                <a:cubicBezTo>
                  <a:pt x="1557450" y="1805649"/>
                  <a:pt x="1520200" y="1659933"/>
                  <a:pt x="1520200" y="1494820"/>
                </a:cubicBezTo>
                <a:cubicBezTo>
                  <a:pt x="1520200" y="1071007"/>
                  <a:pt x="1859765" y="726234"/>
                  <a:pt x="2280300" y="726234"/>
                </a:cubicBezTo>
                <a:close/>
                <a:moveTo>
                  <a:pt x="2280300" y="183375"/>
                </a:moveTo>
                <a:cubicBezTo>
                  <a:pt x="859891" y="183375"/>
                  <a:pt x="673836" y="1540644"/>
                  <a:pt x="651486" y="2029193"/>
                </a:cubicBezTo>
                <a:cubicBezTo>
                  <a:pt x="634038" y="2412032"/>
                  <a:pt x="217228" y="2680673"/>
                  <a:pt x="217228" y="2843604"/>
                </a:cubicBezTo>
                <a:cubicBezTo>
                  <a:pt x="217228" y="3006534"/>
                  <a:pt x="442689" y="2983501"/>
                  <a:pt x="597180" y="3060602"/>
                </a:cubicBezTo>
                <a:cubicBezTo>
                  <a:pt x="705793" y="3114912"/>
                  <a:pt x="684423" y="3789183"/>
                  <a:pt x="705793" y="3875012"/>
                </a:cubicBezTo>
                <a:cubicBezTo>
                  <a:pt x="749317" y="4048853"/>
                  <a:pt x="972230" y="4126439"/>
                  <a:pt x="1374728" y="4107770"/>
                </a:cubicBezTo>
                <a:cubicBezTo>
                  <a:pt x="1487851" y="4102679"/>
                  <a:pt x="1586074" y="4185356"/>
                  <a:pt x="1600190" y="4297856"/>
                </a:cubicBezTo>
                <a:lnTo>
                  <a:pt x="1683120" y="4960974"/>
                </a:lnTo>
                <a:lnTo>
                  <a:pt x="3420351" y="4526492"/>
                </a:lnTo>
                <a:cubicBezTo>
                  <a:pt x="3169207" y="4130804"/>
                  <a:pt x="3114900" y="3841311"/>
                  <a:pt x="3257431" y="3658014"/>
                </a:cubicBezTo>
                <a:cubicBezTo>
                  <a:pt x="3637579" y="3169222"/>
                  <a:pt x="4017531" y="2572053"/>
                  <a:pt x="4017531" y="2029193"/>
                </a:cubicBezTo>
                <a:cubicBezTo>
                  <a:pt x="4017531" y="1381108"/>
                  <a:pt x="3700512" y="183375"/>
                  <a:pt x="2280300" y="183375"/>
                </a:cubicBezTo>
                <a:close/>
                <a:moveTo>
                  <a:pt x="1912939" y="0"/>
                </a:moveTo>
                <a:lnTo>
                  <a:pt x="2671188" y="0"/>
                </a:lnTo>
                <a:lnTo>
                  <a:pt x="2783870" y="17974"/>
                </a:lnTo>
                <a:cubicBezTo>
                  <a:pt x="3251696" y="120533"/>
                  <a:pt x="3611945" y="371885"/>
                  <a:pt x="3861472" y="741751"/>
                </a:cubicBezTo>
                <a:cubicBezTo>
                  <a:pt x="4019173" y="975419"/>
                  <a:pt x="4125562" y="1248106"/>
                  <a:pt x="4183178" y="1527139"/>
                </a:cubicBezTo>
                <a:lnTo>
                  <a:pt x="4193323" y="1586420"/>
                </a:lnTo>
                <a:lnTo>
                  <a:pt x="4193323" y="2374915"/>
                </a:lnTo>
                <a:lnTo>
                  <a:pt x="4181474" y="2435967"/>
                </a:lnTo>
                <a:cubicBezTo>
                  <a:pt x="4075881" y="2850862"/>
                  <a:pt x="3816282" y="3293238"/>
                  <a:pt x="3428978" y="3791122"/>
                </a:cubicBezTo>
                <a:cubicBezTo>
                  <a:pt x="3358398" y="3881801"/>
                  <a:pt x="3396237" y="4083525"/>
                  <a:pt x="3603661" y="4410113"/>
                </a:cubicBezTo>
                <a:cubicBezTo>
                  <a:pt x="3683063" y="4535221"/>
                  <a:pt x="3616797" y="4701303"/>
                  <a:pt x="3473090" y="4737187"/>
                </a:cubicBezTo>
                <a:lnTo>
                  <a:pt x="1848307" y="5143499"/>
                </a:lnTo>
                <a:lnTo>
                  <a:pt x="1566640" y="5143499"/>
                </a:lnTo>
                <a:lnTo>
                  <a:pt x="1560318" y="5140058"/>
                </a:lnTo>
                <a:cubicBezTo>
                  <a:pt x="1511084" y="5106326"/>
                  <a:pt x="1475598" y="5052501"/>
                  <a:pt x="1467461" y="4987886"/>
                </a:cubicBezTo>
                <a:lnTo>
                  <a:pt x="1384727" y="4324769"/>
                </a:lnTo>
                <a:cubicBezTo>
                  <a:pt x="889495" y="4347559"/>
                  <a:pt x="572477" y="4237242"/>
                  <a:pt x="495036" y="3927868"/>
                </a:cubicBezTo>
                <a:cubicBezTo>
                  <a:pt x="484841" y="3886408"/>
                  <a:pt x="482292" y="3846402"/>
                  <a:pt x="478175" y="3728811"/>
                </a:cubicBezTo>
                <a:cubicBezTo>
                  <a:pt x="477979" y="3725417"/>
                  <a:pt x="475038" y="3637648"/>
                  <a:pt x="473862" y="3610008"/>
                </a:cubicBezTo>
                <a:cubicBezTo>
                  <a:pt x="472097" y="3562001"/>
                  <a:pt x="470333" y="3521269"/>
                  <a:pt x="468176" y="3482718"/>
                </a:cubicBezTo>
                <a:cubicBezTo>
                  <a:pt x="462491" y="3380644"/>
                  <a:pt x="454845" y="3300391"/>
                  <a:pt x="444454" y="3243414"/>
                </a:cubicBezTo>
                <a:cubicBezTo>
                  <a:pt x="436220" y="3232261"/>
                  <a:pt x="429554" y="3230321"/>
                  <a:pt x="422300" y="3228382"/>
                </a:cubicBezTo>
                <a:cubicBezTo>
                  <a:pt x="414654" y="3226442"/>
                  <a:pt x="406615" y="3224260"/>
                  <a:pt x="396421" y="3221835"/>
                </a:cubicBezTo>
                <a:cubicBezTo>
                  <a:pt x="382893" y="3218199"/>
                  <a:pt x="382893" y="3218199"/>
                  <a:pt x="368385" y="3214804"/>
                </a:cubicBezTo>
                <a:cubicBezTo>
                  <a:pt x="124298" y="3153463"/>
                  <a:pt x="0" y="3075392"/>
                  <a:pt x="0" y="2843604"/>
                </a:cubicBezTo>
                <a:cubicBezTo>
                  <a:pt x="0" y="2745409"/>
                  <a:pt x="38427" y="2666853"/>
                  <a:pt x="110182" y="2569386"/>
                </a:cubicBezTo>
                <a:cubicBezTo>
                  <a:pt x="139002" y="2530108"/>
                  <a:pt x="250361" y="2393120"/>
                  <a:pt x="263300" y="2376633"/>
                </a:cubicBezTo>
                <a:cubicBezTo>
                  <a:pt x="375835" y="2232372"/>
                  <a:pt x="429750" y="2124721"/>
                  <a:pt x="434651" y="2019253"/>
                </a:cubicBezTo>
                <a:cubicBezTo>
                  <a:pt x="453472" y="1603198"/>
                  <a:pt x="545617" y="1181324"/>
                  <a:pt x="752650" y="815943"/>
                </a:cubicBezTo>
                <a:cubicBezTo>
                  <a:pt x="980562" y="413890"/>
                  <a:pt x="1322063" y="136899"/>
                  <a:pt x="1781454" y="23532"/>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787" name="Google Shape;2787;p303"/>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88" name="Google Shape;2788;p303"/>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89" name="Google Shape;2789;p30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Recruiting">
  <p:cSld name="White Background_Recruiting">
    <p:bg>
      <p:bgPr>
        <a:solidFill>
          <a:schemeClr val="lt1"/>
        </a:solidFill>
      </p:bgPr>
    </p:bg>
    <p:spTree>
      <p:nvGrpSpPr>
        <p:cNvPr id="2790" name="Shape 2790"/>
        <p:cNvGrpSpPr/>
        <p:nvPr/>
      </p:nvGrpSpPr>
      <p:grpSpPr>
        <a:xfrm>
          <a:off x="0" y="0"/>
          <a:ext cx="0" cy="0"/>
          <a:chOff x="0" y="0"/>
          <a:chExt cx="0" cy="0"/>
        </a:xfrm>
      </p:grpSpPr>
      <p:sp>
        <p:nvSpPr>
          <p:cNvPr id="2791" name="Google Shape;2791;p304"/>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92" name="Google Shape;2792;p304"/>
          <p:cNvSpPr/>
          <p:nvPr/>
        </p:nvSpPr>
        <p:spPr>
          <a:xfrm>
            <a:off x="4512842" y="1"/>
            <a:ext cx="4631158" cy="5143499"/>
          </a:xfrm>
          <a:custGeom>
            <a:rect b="b" l="l" r="r" t="t"/>
            <a:pathLst>
              <a:path extrusionOk="0" h="5143499" w="4631158">
                <a:moveTo>
                  <a:pt x="1004319" y="3781892"/>
                </a:moveTo>
                <a:lnTo>
                  <a:pt x="221790" y="4564526"/>
                </a:lnTo>
                <a:lnTo>
                  <a:pt x="613660" y="4956568"/>
                </a:lnTo>
                <a:cubicBezTo>
                  <a:pt x="613660" y="4956568"/>
                  <a:pt x="1396189" y="4173936"/>
                  <a:pt x="1396189" y="4173936"/>
                </a:cubicBezTo>
                <a:close/>
                <a:moveTo>
                  <a:pt x="1299795" y="3159662"/>
                </a:moveTo>
                <a:lnTo>
                  <a:pt x="997537" y="3461813"/>
                </a:lnTo>
                <a:lnTo>
                  <a:pt x="1703049" y="4167152"/>
                </a:lnTo>
                <a:cubicBezTo>
                  <a:pt x="1703049" y="4167152"/>
                  <a:pt x="2002401" y="3867667"/>
                  <a:pt x="2002401" y="3867667"/>
                </a:cubicBezTo>
                <a:cubicBezTo>
                  <a:pt x="1715401" y="3691271"/>
                  <a:pt x="1473933" y="3448001"/>
                  <a:pt x="1299795" y="3159662"/>
                </a:cubicBezTo>
                <a:close/>
                <a:moveTo>
                  <a:pt x="2771124" y="2626358"/>
                </a:moveTo>
                <a:cubicBezTo>
                  <a:pt x="2464991" y="2626358"/>
                  <a:pt x="2216985" y="2874475"/>
                  <a:pt x="2216985" y="3180743"/>
                </a:cubicBezTo>
                <a:cubicBezTo>
                  <a:pt x="2216985" y="3180743"/>
                  <a:pt x="2216985" y="3204731"/>
                  <a:pt x="2216985" y="3204731"/>
                </a:cubicBezTo>
                <a:cubicBezTo>
                  <a:pt x="2462085" y="3397602"/>
                  <a:pt x="2770398" y="3513180"/>
                  <a:pt x="3103658" y="3513180"/>
                </a:cubicBezTo>
                <a:cubicBezTo>
                  <a:pt x="3487292" y="3513180"/>
                  <a:pt x="3837747" y="3360045"/>
                  <a:pt x="4097137" y="3112172"/>
                </a:cubicBezTo>
                <a:cubicBezTo>
                  <a:pt x="4063472" y="2838371"/>
                  <a:pt x="3829998" y="2626358"/>
                  <a:pt x="3547115" y="2626358"/>
                </a:cubicBezTo>
                <a:close/>
                <a:moveTo>
                  <a:pt x="3103658" y="1185392"/>
                </a:moveTo>
                <a:cubicBezTo>
                  <a:pt x="2858799" y="1185392"/>
                  <a:pt x="2660442" y="1383838"/>
                  <a:pt x="2660442" y="1628804"/>
                </a:cubicBezTo>
                <a:lnTo>
                  <a:pt x="2660442" y="1961241"/>
                </a:lnTo>
                <a:cubicBezTo>
                  <a:pt x="2660442" y="2206207"/>
                  <a:pt x="2858799" y="2404652"/>
                  <a:pt x="3103658" y="2404652"/>
                </a:cubicBezTo>
                <a:cubicBezTo>
                  <a:pt x="3348516" y="2404652"/>
                  <a:pt x="3547115" y="2206207"/>
                  <a:pt x="3547115" y="1961241"/>
                </a:cubicBezTo>
                <a:lnTo>
                  <a:pt x="3547115" y="1628804"/>
                </a:lnTo>
                <a:cubicBezTo>
                  <a:pt x="3547115" y="1383838"/>
                  <a:pt x="3348516" y="1185392"/>
                  <a:pt x="3103658" y="1185392"/>
                </a:cubicBezTo>
                <a:close/>
                <a:moveTo>
                  <a:pt x="3103658" y="631250"/>
                </a:moveTo>
                <a:cubicBezTo>
                  <a:pt x="2313135" y="631250"/>
                  <a:pt x="1662603" y="1281587"/>
                  <a:pt x="1662603" y="2072216"/>
                </a:cubicBezTo>
                <a:cubicBezTo>
                  <a:pt x="1662603" y="2429367"/>
                  <a:pt x="1795566" y="2757927"/>
                  <a:pt x="2013784" y="3010890"/>
                </a:cubicBezTo>
                <a:cubicBezTo>
                  <a:pt x="2080630" y="2712132"/>
                  <a:pt x="2319675" y="2478312"/>
                  <a:pt x="2621206" y="2419191"/>
                </a:cubicBezTo>
                <a:cubicBezTo>
                  <a:pt x="2508102" y="2299978"/>
                  <a:pt x="2438592" y="2138848"/>
                  <a:pt x="2438592" y="1961241"/>
                </a:cubicBezTo>
                <a:lnTo>
                  <a:pt x="2438592" y="1628804"/>
                </a:lnTo>
                <a:cubicBezTo>
                  <a:pt x="2438592" y="1261475"/>
                  <a:pt x="2736490" y="963687"/>
                  <a:pt x="3103658" y="963687"/>
                </a:cubicBezTo>
                <a:cubicBezTo>
                  <a:pt x="3471066" y="963687"/>
                  <a:pt x="3768722" y="1261475"/>
                  <a:pt x="3768722" y="1628804"/>
                </a:cubicBezTo>
                <a:lnTo>
                  <a:pt x="3768722" y="1961241"/>
                </a:lnTo>
                <a:cubicBezTo>
                  <a:pt x="3768722" y="2132548"/>
                  <a:pt x="3704056" y="2288590"/>
                  <a:pt x="3597976" y="2406348"/>
                </a:cubicBezTo>
                <a:cubicBezTo>
                  <a:pt x="3908710" y="2426460"/>
                  <a:pt x="4169554" y="2629508"/>
                  <a:pt x="4273938" y="2908882"/>
                </a:cubicBezTo>
                <a:cubicBezTo>
                  <a:pt x="4444202" y="2672395"/>
                  <a:pt x="4544712" y="2383088"/>
                  <a:pt x="4544712" y="2072216"/>
                </a:cubicBezTo>
                <a:cubicBezTo>
                  <a:pt x="4544712" y="1281587"/>
                  <a:pt x="3894421" y="631250"/>
                  <a:pt x="3103658" y="631250"/>
                </a:cubicBezTo>
                <a:close/>
                <a:moveTo>
                  <a:pt x="3103658" y="409544"/>
                </a:moveTo>
                <a:cubicBezTo>
                  <a:pt x="3752795" y="409544"/>
                  <a:pt x="4319303" y="788334"/>
                  <a:pt x="4592575" y="1335475"/>
                </a:cubicBezTo>
                <a:lnTo>
                  <a:pt x="4631158" y="1421042"/>
                </a:lnTo>
                <a:lnTo>
                  <a:pt x="4631158" y="2723286"/>
                </a:lnTo>
                <a:lnTo>
                  <a:pt x="4592575" y="2808849"/>
                </a:lnTo>
                <a:cubicBezTo>
                  <a:pt x="4319303" y="3355974"/>
                  <a:pt x="3752795" y="3734886"/>
                  <a:pt x="3103658" y="3734886"/>
                </a:cubicBezTo>
                <a:cubicBezTo>
                  <a:pt x="2190585" y="3734886"/>
                  <a:pt x="1440995" y="2985206"/>
                  <a:pt x="1440995" y="2072216"/>
                </a:cubicBezTo>
                <a:cubicBezTo>
                  <a:pt x="1440995" y="1158982"/>
                  <a:pt x="2190585" y="409544"/>
                  <a:pt x="3103658" y="409544"/>
                </a:cubicBezTo>
                <a:close/>
                <a:moveTo>
                  <a:pt x="2737720" y="0"/>
                </a:moveTo>
                <a:lnTo>
                  <a:pt x="3462600" y="0"/>
                </a:lnTo>
                <a:lnTo>
                  <a:pt x="3579323" y="20069"/>
                </a:lnTo>
                <a:cubicBezTo>
                  <a:pt x="3980573" y="112698"/>
                  <a:pt x="4337947" y="319975"/>
                  <a:pt x="4615104" y="605530"/>
                </a:cubicBezTo>
                <a:lnTo>
                  <a:pt x="4631158" y="623461"/>
                </a:lnTo>
                <a:lnTo>
                  <a:pt x="4631158" y="972813"/>
                </a:lnTo>
                <a:lnTo>
                  <a:pt x="4528600" y="839043"/>
                </a:lnTo>
                <a:cubicBezTo>
                  <a:pt x="4183043" y="440164"/>
                  <a:pt x="3672795" y="187839"/>
                  <a:pt x="3103658" y="187839"/>
                </a:cubicBezTo>
                <a:cubicBezTo>
                  <a:pt x="2062949" y="187839"/>
                  <a:pt x="1219387" y="1031532"/>
                  <a:pt x="1219387" y="2072216"/>
                </a:cubicBezTo>
                <a:cubicBezTo>
                  <a:pt x="1219387" y="3112899"/>
                  <a:pt x="2062949" y="3956591"/>
                  <a:pt x="3103658" y="3956591"/>
                </a:cubicBezTo>
                <a:cubicBezTo>
                  <a:pt x="3672795" y="3956591"/>
                  <a:pt x="4183043" y="3704266"/>
                  <a:pt x="4528600" y="3305388"/>
                </a:cubicBezTo>
                <a:lnTo>
                  <a:pt x="4631158" y="3171617"/>
                </a:lnTo>
                <a:lnTo>
                  <a:pt x="4631158" y="3518066"/>
                </a:lnTo>
                <a:lnTo>
                  <a:pt x="4574968" y="3579158"/>
                </a:lnTo>
                <a:cubicBezTo>
                  <a:pt x="4195349" y="3949848"/>
                  <a:pt x="3676199" y="4178297"/>
                  <a:pt x="3103658" y="4178297"/>
                </a:cubicBezTo>
                <a:cubicBezTo>
                  <a:pt x="2782508" y="4178297"/>
                  <a:pt x="2478312" y="4106333"/>
                  <a:pt x="2205844" y="3977914"/>
                </a:cubicBezTo>
                <a:lnTo>
                  <a:pt x="1859748" y="4323920"/>
                </a:lnTo>
                <a:cubicBezTo>
                  <a:pt x="1775464" y="4408241"/>
                  <a:pt x="1640078" y="4410422"/>
                  <a:pt x="1553131" y="4330462"/>
                </a:cubicBezTo>
                <a:lnTo>
                  <a:pt x="770359" y="5113338"/>
                </a:lnTo>
                <a:cubicBezTo>
                  <a:pt x="759551" y="5124151"/>
                  <a:pt x="747900" y="5133612"/>
                  <a:pt x="735615" y="5141721"/>
                </a:cubicBezTo>
                <a:lnTo>
                  <a:pt x="732235" y="5143499"/>
                </a:lnTo>
                <a:lnTo>
                  <a:pt x="495085" y="5143499"/>
                </a:lnTo>
                <a:lnTo>
                  <a:pt x="491705" y="5141721"/>
                </a:lnTo>
                <a:cubicBezTo>
                  <a:pt x="479420" y="5133612"/>
                  <a:pt x="467768" y="5124151"/>
                  <a:pt x="456960" y="5113338"/>
                </a:cubicBezTo>
                <a:lnTo>
                  <a:pt x="64847" y="4721294"/>
                </a:lnTo>
                <a:cubicBezTo>
                  <a:pt x="-21616" y="4634792"/>
                  <a:pt x="-21616" y="4494500"/>
                  <a:pt x="64847" y="4407756"/>
                </a:cubicBezTo>
                <a:lnTo>
                  <a:pt x="847377" y="3625608"/>
                </a:lnTo>
                <a:lnTo>
                  <a:pt x="840838" y="3618581"/>
                </a:lnTo>
                <a:cubicBezTo>
                  <a:pt x="754374" y="3531838"/>
                  <a:pt x="754374" y="3391545"/>
                  <a:pt x="840838" y="3305044"/>
                </a:cubicBezTo>
                <a:cubicBezTo>
                  <a:pt x="840838" y="3305044"/>
                  <a:pt x="1191050" y="2954919"/>
                  <a:pt x="1191050" y="2954919"/>
                </a:cubicBezTo>
                <a:cubicBezTo>
                  <a:pt x="1066805" y="2686448"/>
                  <a:pt x="997537" y="2387449"/>
                  <a:pt x="997537" y="2072216"/>
                </a:cubicBezTo>
                <a:cubicBezTo>
                  <a:pt x="997537" y="1054550"/>
                  <a:pt x="1719601" y="205330"/>
                  <a:pt x="2679247" y="8926"/>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793" name="Google Shape;2793;p304"/>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94" name="Google Shape;2794;p304"/>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795" name="Google Shape;2795;p30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Recruiting">
  <p:cSld name="Blue Background_Recruiting">
    <p:bg>
      <p:bgPr>
        <a:solidFill>
          <a:schemeClr val="dk2"/>
        </a:solidFill>
      </p:bgPr>
    </p:bg>
    <p:spTree>
      <p:nvGrpSpPr>
        <p:cNvPr id="2796" name="Shape 2796"/>
        <p:cNvGrpSpPr/>
        <p:nvPr/>
      </p:nvGrpSpPr>
      <p:grpSpPr>
        <a:xfrm>
          <a:off x="0" y="0"/>
          <a:ext cx="0" cy="0"/>
          <a:chOff x="0" y="0"/>
          <a:chExt cx="0" cy="0"/>
        </a:xfrm>
      </p:grpSpPr>
      <p:sp>
        <p:nvSpPr>
          <p:cNvPr id="2797" name="Google Shape;2797;p305"/>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798" name="Google Shape;2798;p30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799" name="Google Shape;2799;p305"/>
          <p:cNvSpPr/>
          <p:nvPr/>
        </p:nvSpPr>
        <p:spPr>
          <a:xfrm>
            <a:off x="4512842" y="1"/>
            <a:ext cx="4631158" cy="5143499"/>
          </a:xfrm>
          <a:custGeom>
            <a:rect b="b" l="l" r="r" t="t"/>
            <a:pathLst>
              <a:path extrusionOk="0" h="5143499" w="4631158">
                <a:moveTo>
                  <a:pt x="1004319" y="3781892"/>
                </a:moveTo>
                <a:lnTo>
                  <a:pt x="221790" y="4564526"/>
                </a:lnTo>
                <a:lnTo>
                  <a:pt x="613660" y="4956568"/>
                </a:lnTo>
                <a:cubicBezTo>
                  <a:pt x="613660" y="4956568"/>
                  <a:pt x="1396189" y="4173936"/>
                  <a:pt x="1396189" y="4173936"/>
                </a:cubicBezTo>
                <a:close/>
                <a:moveTo>
                  <a:pt x="1299795" y="3159662"/>
                </a:moveTo>
                <a:lnTo>
                  <a:pt x="997537" y="3461813"/>
                </a:lnTo>
                <a:lnTo>
                  <a:pt x="1703049" y="4167152"/>
                </a:lnTo>
                <a:cubicBezTo>
                  <a:pt x="1703049" y="4167152"/>
                  <a:pt x="2002401" y="3867667"/>
                  <a:pt x="2002401" y="3867667"/>
                </a:cubicBezTo>
                <a:cubicBezTo>
                  <a:pt x="1715401" y="3691271"/>
                  <a:pt x="1473933" y="3448001"/>
                  <a:pt x="1299795" y="3159662"/>
                </a:cubicBezTo>
                <a:close/>
                <a:moveTo>
                  <a:pt x="2771124" y="2626358"/>
                </a:moveTo>
                <a:cubicBezTo>
                  <a:pt x="2464991" y="2626358"/>
                  <a:pt x="2216985" y="2874475"/>
                  <a:pt x="2216985" y="3180743"/>
                </a:cubicBezTo>
                <a:cubicBezTo>
                  <a:pt x="2216985" y="3180743"/>
                  <a:pt x="2216985" y="3204731"/>
                  <a:pt x="2216985" y="3204731"/>
                </a:cubicBezTo>
                <a:cubicBezTo>
                  <a:pt x="2462085" y="3397602"/>
                  <a:pt x="2770398" y="3513180"/>
                  <a:pt x="3103658" y="3513180"/>
                </a:cubicBezTo>
                <a:cubicBezTo>
                  <a:pt x="3487292" y="3513180"/>
                  <a:pt x="3837747" y="3360045"/>
                  <a:pt x="4097137" y="3112172"/>
                </a:cubicBezTo>
                <a:cubicBezTo>
                  <a:pt x="4063472" y="2838371"/>
                  <a:pt x="3829998" y="2626358"/>
                  <a:pt x="3547115" y="2626358"/>
                </a:cubicBezTo>
                <a:close/>
                <a:moveTo>
                  <a:pt x="3103658" y="1185392"/>
                </a:moveTo>
                <a:cubicBezTo>
                  <a:pt x="2858799" y="1185392"/>
                  <a:pt x="2660442" y="1383838"/>
                  <a:pt x="2660442" y="1628804"/>
                </a:cubicBezTo>
                <a:lnTo>
                  <a:pt x="2660442" y="1961241"/>
                </a:lnTo>
                <a:cubicBezTo>
                  <a:pt x="2660442" y="2206207"/>
                  <a:pt x="2858799" y="2404652"/>
                  <a:pt x="3103658" y="2404652"/>
                </a:cubicBezTo>
                <a:cubicBezTo>
                  <a:pt x="3348516" y="2404652"/>
                  <a:pt x="3547115" y="2206207"/>
                  <a:pt x="3547115" y="1961241"/>
                </a:cubicBezTo>
                <a:lnTo>
                  <a:pt x="3547115" y="1628804"/>
                </a:lnTo>
                <a:cubicBezTo>
                  <a:pt x="3547115" y="1383838"/>
                  <a:pt x="3348516" y="1185392"/>
                  <a:pt x="3103658" y="1185392"/>
                </a:cubicBezTo>
                <a:close/>
                <a:moveTo>
                  <a:pt x="3103658" y="631250"/>
                </a:moveTo>
                <a:cubicBezTo>
                  <a:pt x="2313135" y="631250"/>
                  <a:pt x="1662603" y="1281587"/>
                  <a:pt x="1662603" y="2072216"/>
                </a:cubicBezTo>
                <a:cubicBezTo>
                  <a:pt x="1662603" y="2429367"/>
                  <a:pt x="1795566" y="2757927"/>
                  <a:pt x="2013784" y="3010890"/>
                </a:cubicBezTo>
                <a:cubicBezTo>
                  <a:pt x="2080630" y="2712132"/>
                  <a:pt x="2319675" y="2478312"/>
                  <a:pt x="2621206" y="2419191"/>
                </a:cubicBezTo>
                <a:cubicBezTo>
                  <a:pt x="2508102" y="2299978"/>
                  <a:pt x="2438592" y="2138848"/>
                  <a:pt x="2438592" y="1961241"/>
                </a:cubicBezTo>
                <a:lnTo>
                  <a:pt x="2438592" y="1628804"/>
                </a:lnTo>
                <a:cubicBezTo>
                  <a:pt x="2438592" y="1261475"/>
                  <a:pt x="2736490" y="963687"/>
                  <a:pt x="3103658" y="963687"/>
                </a:cubicBezTo>
                <a:cubicBezTo>
                  <a:pt x="3471066" y="963687"/>
                  <a:pt x="3768722" y="1261475"/>
                  <a:pt x="3768722" y="1628804"/>
                </a:cubicBezTo>
                <a:lnTo>
                  <a:pt x="3768722" y="1961241"/>
                </a:lnTo>
                <a:cubicBezTo>
                  <a:pt x="3768722" y="2132548"/>
                  <a:pt x="3704056" y="2288590"/>
                  <a:pt x="3597976" y="2406348"/>
                </a:cubicBezTo>
                <a:cubicBezTo>
                  <a:pt x="3908710" y="2426460"/>
                  <a:pt x="4169554" y="2629508"/>
                  <a:pt x="4273938" y="2908882"/>
                </a:cubicBezTo>
                <a:cubicBezTo>
                  <a:pt x="4444202" y="2672395"/>
                  <a:pt x="4544712" y="2383088"/>
                  <a:pt x="4544712" y="2072216"/>
                </a:cubicBezTo>
                <a:cubicBezTo>
                  <a:pt x="4544712" y="1281587"/>
                  <a:pt x="3894421" y="631250"/>
                  <a:pt x="3103658" y="631250"/>
                </a:cubicBezTo>
                <a:close/>
                <a:moveTo>
                  <a:pt x="3103658" y="409544"/>
                </a:moveTo>
                <a:cubicBezTo>
                  <a:pt x="3752795" y="409544"/>
                  <a:pt x="4319303" y="788334"/>
                  <a:pt x="4592575" y="1335475"/>
                </a:cubicBezTo>
                <a:lnTo>
                  <a:pt x="4631158" y="1421042"/>
                </a:lnTo>
                <a:lnTo>
                  <a:pt x="4631158" y="2723286"/>
                </a:lnTo>
                <a:lnTo>
                  <a:pt x="4592575" y="2808849"/>
                </a:lnTo>
                <a:cubicBezTo>
                  <a:pt x="4319303" y="3355974"/>
                  <a:pt x="3752795" y="3734886"/>
                  <a:pt x="3103658" y="3734886"/>
                </a:cubicBezTo>
                <a:cubicBezTo>
                  <a:pt x="2190585" y="3734886"/>
                  <a:pt x="1440995" y="2985206"/>
                  <a:pt x="1440995" y="2072216"/>
                </a:cubicBezTo>
                <a:cubicBezTo>
                  <a:pt x="1440995" y="1158982"/>
                  <a:pt x="2190585" y="409544"/>
                  <a:pt x="3103658" y="409544"/>
                </a:cubicBezTo>
                <a:close/>
                <a:moveTo>
                  <a:pt x="2737720" y="0"/>
                </a:moveTo>
                <a:lnTo>
                  <a:pt x="3462600" y="0"/>
                </a:lnTo>
                <a:lnTo>
                  <a:pt x="3579323" y="20069"/>
                </a:lnTo>
                <a:cubicBezTo>
                  <a:pt x="3980573" y="112698"/>
                  <a:pt x="4337947" y="319975"/>
                  <a:pt x="4615104" y="605530"/>
                </a:cubicBezTo>
                <a:lnTo>
                  <a:pt x="4631158" y="623461"/>
                </a:lnTo>
                <a:lnTo>
                  <a:pt x="4631158" y="972813"/>
                </a:lnTo>
                <a:lnTo>
                  <a:pt x="4528600" y="839043"/>
                </a:lnTo>
                <a:cubicBezTo>
                  <a:pt x="4183043" y="440164"/>
                  <a:pt x="3672795" y="187839"/>
                  <a:pt x="3103658" y="187839"/>
                </a:cubicBezTo>
                <a:cubicBezTo>
                  <a:pt x="2062949" y="187839"/>
                  <a:pt x="1219387" y="1031532"/>
                  <a:pt x="1219387" y="2072216"/>
                </a:cubicBezTo>
                <a:cubicBezTo>
                  <a:pt x="1219387" y="3112899"/>
                  <a:pt x="2062949" y="3956591"/>
                  <a:pt x="3103658" y="3956591"/>
                </a:cubicBezTo>
                <a:cubicBezTo>
                  <a:pt x="3672795" y="3956591"/>
                  <a:pt x="4183043" y="3704266"/>
                  <a:pt x="4528600" y="3305388"/>
                </a:cubicBezTo>
                <a:lnTo>
                  <a:pt x="4631158" y="3171617"/>
                </a:lnTo>
                <a:lnTo>
                  <a:pt x="4631158" y="3518066"/>
                </a:lnTo>
                <a:lnTo>
                  <a:pt x="4574968" y="3579158"/>
                </a:lnTo>
                <a:cubicBezTo>
                  <a:pt x="4195349" y="3949848"/>
                  <a:pt x="3676199" y="4178297"/>
                  <a:pt x="3103658" y="4178297"/>
                </a:cubicBezTo>
                <a:cubicBezTo>
                  <a:pt x="2782508" y="4178297"/>
                  <a:pt x="2478312" y="4106333"/>
                  <a:pt x="2205844" y="3977914"/>
                </a:cubicBezTo>
                <a:lnTo>
                  <a:pt x="1859748" y="4323920"/>
                </a:lnTo>
                <a:cubicBezTo>
                  <a:pt x="1775464" y="4408241"/>
                  <a:pt x="1640078" y="4410422"/>
                  <a:pt x="1553131" y="4330462"/>
                </a:cubicBezTo>
                <a:lnTo>
                  <a:pt x="770359" y="5113338"/>
                </a:lnTo>
                <a:cubicBezTo>
                  <a:pt x="759551" y="5124151"/>
                  <a:pt x="747900" y="5133612"/>
                  <a:pt x="735615" y="5141721"/>
                </a:cubicBezTo>
                <a:lnTo>
                  <a:pt x="732235" y="5143499"/>
                </a:lnTo>
                <a:lnTo>
                  <a:pt x="495085" y="5143499"/>
                </a:lnTo>
                <a:lnTo>
                  <a:pt x="491705" y="5141721"/>
                </a:lnTo>
                <a:cubicBezTo>
                  <a:pt x="479420" y="5133612"/>
                  <a:pt x="467768" y="5124151"/>
                  <a:pt x="456960" y="5113338"/>
                </a:cubicBezTo>
                <a:lnTo>
                  <a:pt x="64847" y="4721294"/>
                </a:lnTo>
                <a:cubicBezTo>
                  <a:pt x="-21616" y="4634792"/>
                  <a:pt x="-21616" y="4494500"/>
                  <a:pt x="64847" y="4407756"/>
                </a:cubicBezTo>
                <a:lnTo>
                  <a:pt x="847377" y="3625608"/>
                </a:lnTo>
                <a:lnTo>
                  <a:pt x="840838" y="3618581"/>
                </a:lnTo>
                <a:cubicBezTo>
                  <a:pt x="754374" y="3531838"/>
                  <a:pt x="754374" y="3391545"/>
                  <a:pt x="840838" y="3305044"/>
                </a:cubicBezTo>
                <a:cubicBezTo>
                  <a:pt x="840838" y="3305044"/>
                  <a:pt x="1191050" y="2954919"/>
                  <a:pt x="1191050" y="2954919"/>
                </a:cubicBezTo>
                <a:cubicBezTo>
                  <a:pt x="1066805" y="2686448"/>
                  <a:pt x="997537" y="2387449"/>
                  <a:pt x="997537" y="2072216"/>
                </a:cubicBezTo>
                <a:cubicBezTo>
                  <a:pt x="997537" y="1054550"/>
                  <a:pt x="1719601" y="205330"/>
                  <a:pt x="2679247" y="8926"/>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00" name="Google Shape;2800;p305"/>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01" name="Google Shape;2801;p305"/>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Protection">
  <p:cSld name="White Background_Protection">
    <p:bg>
      <p:bgPr>
        <a:solidFill>
          <a:schemeClr val="lt1"/>
        </a:solidFill>
      </p:bgPr>
    </p:bg>
    <p:spTree>
      <p:nvGrpSpPr>
        <p:cNvPr id="2802" name="Shape 2802"/>
        <p:cNvGrpSpPr/>
        <p:nvPr/>
      </p:nvGrpSpPr>
      <p:grpSpPr>
        <a:xfrm>
          <a:off x="0" y="0"/>
          <a:ext cx="0" cy="0"/>
          <a:chOff x="0" y="0"/>
          <a:chExt cx="0" cy="0"/>
        </a:xfrm>
      </p:grpSpPr>
      <p:sp>
        <p:nvSpPr>
          <p:cNvPr id="2803" name="Google Shape;2803;p306"/>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04" name="Google Shape;2804;p306"/>
          <p:cNvSpPr/>
          <p:nvPr/>
        </p:nvSpPr>
        <p:spPr>
          <a:xfrm>
            <a:off x="5136572" y="0"/>
            <a:ext cx="4007429" cy="5143500"/>
          </a:xfrm>
          <a:custGeom>
            <a:rect b="b" l="l" r="r" t="t"/>
            <a:pathLst>
              <a:path extrusionOk="0" h="5143500" w="4007429">
                <a:moveTo>
                  <a:pt x="3119773" y="1557048"/>
                </a:moveTo>
                <a:cubicBezTo>
                  <a:pt x="3130869" y="1556451"/>
                  <a:pt x="3142076" y="1557443"/>
                  <a:pt x="3153026" y="1560077"/>
                </a:cubicBezTo>
                <a:cubicBezTo>
                  <a:pt x="3167628" y="1563588"/>
                  <a:pt x="3181774" y="1570018"/>
                  <a:pt x="3194597" y="1579494"/>
                </a:cubicBezTo>
                <a:cubicBezTo>
                  <a:pt x="3246093" y="1617646"/>
                  <a:pt x="3256880" y="1690258"/>
                  <a:pt x="3218818" y="1741454"/>
                </a:cubicBezTo>
                <a:lnTo>
                  <a:pt x="2061273" y="3304443"/>
                </a:lnTo>
                <a:cubicBezTo>
                  <a:pt x="2023211" y="3355887"/>
                  <a:pt x="1950750" y="3366717"/>
                  <a:pt x="1899254" y="3328566"/>
                </a:cubicBezTo>
                <a:cubicBezTo>
                  <a:pt x="1891112" y="3322657"/>
                  <a:pt x="1883987" y="3315766"/>
                  <a:pt x="1877678" y="3307889"/>
                </a:cubicBezTo>
                <a:lnTo>
                  <a:pt x="1414619" y="2728968"/>
                </a:lnTo>
                <a:cubicBezTo>
                  <a:pt x="1374725" y="2679001"/>
                  <a:pt x="1382663" y="2606144"/>
                  <a:pt x="1432734" y="2566270"/>
                </a:cubicBezTo>
                <a:cubicBezTo>
                  <a:pt x="1482603" y="2526395"/>
                  <a:pt x="1555470" y="2534518"/>
                  <a:pt x="1595365" y="2584238"/>
                </a:cubicBezTo>
                <a:lnTo>
                  <a:pt x="1964591" y="3045750"/>
                </a:lnTo>
                <a:lnTo>
                  <a:pt x="3032780" y="1603862"/>
                </a:lnTo>
                <a:cubicBezTo>
                  <a:pt x="3054191" y="1574925"/>
                  <a:pt x="3086485" y="1558839"/>
                  <a:pt x="3119773" y="1557048"/>
                </a:cubicBezTo>
                <a:close/>
                <a:moveTo>
                  <a:pt x="2198461" y="736958"/>
                </a:moveTo>
                <a:lnTo>
                  <a:pt x="812541" y="1231945"/>
                </a:lnTo>
                <a:lnTo>
                  <a:pt x="814780" y="1255328"/>
                </a:lnTo>
                <a:cubicBezTo>
                  <a:pt x="866683" y="1766069"/>
                  <a:pt x="937109" y="2274840"/>
                  <a:pt x="1025853" y="2780412"/>
                </a:cubicBezTo>
                <a:cubicBezTo>
                  <a:pt x="1095465" y="3175220"/>
                  <a:pt x="1312441" y="3484618"/>
                  <a:pt x="1702631" y="3827245"/>
                </a:cubicBezTo>
                <a:cubicBezTo>
                  <a:pt x="1755552" y="3873765"/>
                  <a:pt x="1810509" y="3920286"/>
                  <a:pt x="1881342" y="3978375"/>
                </a:cubicBezTo>
                <a:cubicBezTo>
                  <a:pt x="1891723" y="3986990"/>
                  <a:pt x="2020157" y="4092092"/>
                  <a:pt x="2056388" y="4122120"/>
                </a:cubicBezTo>
                <a:cubicBezTo>
                  <a:pt x="2112973" y="4169133"/>
                  <a:pt x="2161620" y="4210732"/>
                  <a:pt x="2204364" y="4249375"/>
                </a:cubicBezTo>
                <a:cubicBezTo>
                  <a:pt x="2359463" y="4113013"/>
                  <a:pt x="2516394" y="3978621"/>
                  <a:pt x="2674954" y="3846198"/>
                </a:cubicBezTo>
                <a:cubicBezTo>
                  <a:pt x="3075728" y="3490772"/>
                  <a:pt x="3299013" y="3173743"/>
                  <a:pt x="3371069" y="2779180"/>
                </a:cubicBezTo>
                <a:cubicBezTo>
                  <a:pt x="3441087" y="2394710"/>
                  <a:pt x="3498079" y="2002117"/>
                  <a:pt x="3542655" y="1622569"/>
                </a:cubicBezTo>
                <a:cubicBezTo>
                  <a:pt x="3558123" y="1492607"/>
                  <a:pt x="3572167" y="1362399"/>
                  <a:pt x="3584787" y="1232191"/>
                </a:cubicBezTo>
                <a:close/>
                <a:moveTo>
                  <a:pt x="0" y="685268"/>
                </a:moveTo>
                <a:lnTo>
                  <a:pt x="3" y="685496"/>
                </a:lnTo>
                <a:lnTo>
                  <a:pt x="0" y="685514"/>
                </a:lnTo>
                <a:cubicBezTo>
                  <a:pt x="0" y="685514"/>
                  <a:pt x="0" y="685268"/>
                  <a:pt x="0" y="685268"/>
                </a:cubicBezTo>
                <a:close/>
                <a:moveTo>
                  <a:pt x="2198385" y="515677"/>
                </a:moveTo>
                <a:cubicBezTo>
                  <a:pt x="2218459" y="515677"/>
                  <a:pt x="2238558" y="518631"/>
                  <a:pt x="2258098" y="524538"/>
                </a:cubicBezTo>
                <a:lnTo>
                  <a:pt x="3759631" y="1060877"/>
                </a:lnTo>
                <a:cubicBezTo>
                  <a:pt x="3793621" y="1074907"/>
                  <a:pt x="3815197" y="1108629"/>
                  <a:pt x="3813568" y="1145549"/>
                </a:cubicBezTo>
                <a:cubicBezTo>
                  <a:pt x="3813568" y="1145549"/>
                  <a:pt x="3749656" y="1928766"/>
                  <a:pt x="3587637" y="2818563"/>
                </a:cubicBezTo>
                <a:cubicBezTo>
                  <a:pt x="3425617" y="3708606"/>
                  <a:pt x="2568298" y="4159042"/>
                  <a:pt x="2198461" y="4555080"/>
                </a:cubicBezTo>
                <a:cubicBezTo>
                  <a:pt x="1857934" y="4159042"/>
                  <a:pt x="971101" y="3738143"/>
                  <a:pt x="809081" y="2818563"/>
                </a:cubicBezTo>
                <a:cubicBezTo>
                  <a:pt x="647061" y="1899230"/>
                  <a:pt x="583352" y="1145057"/>
                  <a:pt x="583352" y="1145057"/>
                </a:cubicBezTo>
                <a:cubicBezTo>
                  <a:pt x="581318" y="1108383"/>
                  <a:pt x="603096" y="1074415"/>
                  <a:pt x="637291" y="1060877"/>
                </a:cubicBezTo>
                <a:lnTo>
                  <a:pt x="2138823" y="524538"/>
                </a:lnTo>
                <a:cubicBezTo>
                  <a:pt x="2158262" y="518631"/>
                  <a:pt x="2178311" y="515677"/>
                  <a:pt x="2198385" y="515677"/>
                </a:cubicBezTo>
                <a:close/>
                <a:moveTo>
                  <a:pt x="1958697" y="0"/>
                </a:moveTo>
                <a:lnTo>
                  <a:pt x="2437818" y="0"/>
                </a:lnTo>
                <a:lnTo>
                  <a:pt x="4007429" y="495821"/>
                </a:lnTo>
                <a:lnTo>
                  <a:pt x="4007429" y="738589"/>
                </a:lnTo>
                <a:lnTo>
                  <a:pt x="2197971" y="167258"/>
                </a:lnTo>
                <a:lnTo>
                  <a:pt x="2204567" y="165174"/>
                </a:lnTo>
                <a:cubicBezTo>
                  <a:pt x="2201107" y="166404"/>
                  <a:pt x="2199682" y="167142"/>
                  <a:pt x="2192151" y="165174"/>
                </a:cubicBezTo>
                <a:cubicBezTo>
                  <a:pt x="2192151" y="165174"/>
                  <a:pt x="2192151" y="165420"/>
                  <a:pt x="2192151" y="165420"/>
                </a:cubicBezTo>
                <a:lnTo>
                  <a:pt x="2197971" y="167258"/>
                </a:lnTo>
                <a:lnTo>
                  <a:pt x="233870" y="787662"/>
                </a:lnTo>
                <a:lnTo>
                  <a:pt x="236313" y="858304"/>
                </a:lnTo>
                <a:cubicBezTo>
                  <a:pt x="241809" y="1001311"/>
                  <a:pt x="250561" y="1163025"/>
                  <a:pt x="263384" y="1340246"/>
                </a:cubicBezTo>
                <a:cubicBezTo>
                  <a:pt x="300429" y="1846556"/>
                  <a:pt x="363323" y="2373296"/>
                  <a:pt x="457971" y="2892897"/>
                </a:cubicBezTo>
                <a:cubicBezTo>
                  <a:pt x="553432" y="3417422"/>
                  <a:pt x="867701" y="3839799"/>
                  <a:pt x="1428664" y="4306971"/>
                </a:cubicBezTo>
                <a:cubicBezTo>
                  <a:pt x="1506010" y="4371461"/>
                  <a:pt x="1586205" y="4435458"/>
                  <a:pt x="1689198" y="4515945"/>
                </a:cubicBezTo>
                <a:cubicBezTo>
                  <a:pt x="1702428" y="4526036"/>
                  <a:pt x="1889280" y="4671013"/>
                  <a:pt x="1941387" y="4712118"/>
                </a:cubicBezTo>
                <a:cubicBezTo>
                  <a:pt x="2031963" y="4782514"/>
                  <a:pt x="2120097" y="4855617"/>
                  <a:pt x="2205789" y="4931429"/>
                </a:cubicBezTo>
                <a:cubicBezTo>
                  <a:pt x="2485252" y="4691934"/>
                  <a:pt x="2956655" y="4318294"/>
                  <a:pt x="2945054" y="4328140"/>
                </a:cubicBezTo>
                <a:cubicBezTo>
                  <a:pt x="3518229" y="3845213"/>
                  <a:pt x="3840436" y="3414222"/>
                  <a:pt x="3938747" y="2891667"/>
                </a:cubicBezTo>
                <a:cubicBezTo>
                  <a:pt x="3962358" y="2766136"/>
                  <a:pt x="3983997" y="2639343"/>
                  <a:pt x="4003750" y="2511777"/>
                </a:cubicBezTo>
                <a:lnTo>
                  <a:pt x="4007429" y="2485429"/>
                </a:lnTo>
                <a:lnTo>
                  <a:pt x="4007429" y="3412895"/>
                </a:lnTo>
                <a:lnTo>
                  <a:pt x="3946086" y="3537629"/>
                </a:lnTo>
                <a:cubicBezTo>
                  <a:pt x="3560446" y="4234835"/>
                  <a:pt x="2823861" y="4699073"/>
                  <a:pt x="2372420" y="5087600"/>
                </a:cubicBezTo>
                <a:lnTo>
                  <a:pt x="2309724" y="5143500"/>
                </a:lnTo>
                <a:lnTo>
                  <a:pt x="2093657" y="5143500"/>
                </a:lnTo>
                <a:lnTo>
                  <a:pt x="1990111" y="5050507"/>
                </a:lnTo>
                <a:cubicBezTo>
                  <a:pt x="1431488" y="4572834"/>
                  <a:pt x="422554" y="3991113"/>
                  <a:pt x="230206" y="2934496"/>
                </a:cubicBezTo>
                <a:cubicBezTo>
                  <a:pt x="24120" y="1802174"/>
                  <a:pt x="2117" y="816095"/>
                  <a:pt x="170" y="697258"/>
                </a:cubicBezTo>
                <a:lnTo>
                  <a:pt x="3" y="685496"/>
                </a:lnTo>
                <a:lnTo>
                  <a:pt x="4806" y="657443"/>
                </a:lnTo>
                <a:cubicBezTo>
                  <a:pt x="13765" y="630732"/>
                  <a:pt x="34602" y="608903"/>
                  <a:pt x="62081" y="599118"/>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05" name="Google Shape;2805;p306"/>
          <p:cNvSpPr txBox="1"/>
          <p:nvPr>
            <p:ph idx="1" type="body"/>
          </p:nvPr>
        </p:nvSpPr>
        <p:spPr>
          <a:xfrm>
            <a:off x="628652" y="2833688"/>
            <a:ext cx="4389000" cy="15624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06" name="Google Shape;2806;p306"/>
          <p:cNvSpPr txBox="1"/>
          <p:nvPr>
            <p:ph idx="2" type="body"/>
          </p:nvPr>
        </p:nvSpPr>
        <p:spPr>
          <a:xfrm>
            <a:off x="628652" y="737702"/>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07" name="Google Shape;2807;p30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Protection">
  <p:cSld name="Blue Background_Protection">
    <p:bg>
      <p:bgPr>
        <a:solidFill>
          <a:schemeClr val="dk2"/>
        </a:solidFill>
      </p:bgPr>
    </p:bg>
    <p:spTree>
      <p:nvGrpSpPr>
        <p:cNvPr id="2808" name="Shape 2808"/>
        <p:cNvGrpSpPr/>
        <p:nvPr/>
      </p:nvGrpSpPr>
      <p:grpSpPr>
        <a:xfrm>
          <a:off x="0" y="0"/>
          <a:ext cx="0" cy="0"/>
          <a:chOff x="0" y="0"/>
          <a:chExt cx="0" cy="0"/>
        </a:xfrm>
      </p:grpSpPr>
      <p:sp>
        <p:nvSpPr>
          <p:cNvPr id="2809" name="Google Shape;2809;p307"/>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10" name="Google Shape;2810;p30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811" name="Google Shape;2811;p307"/>
          <p:cNvSpPr/>
          <p:nvPr/>
        </p:nvSpPr>
        <p:spPr>
          <a:xfrm>
            <a:off x="5136572" y="0"/>
            <a:ext cx="4007429" cy="5143500"/>
          </a:xfrm>
          <a:custGeom>
            <a:rect b="b" l="l" r="r" t="t"/>
            <a:pathLst>
              <a:path extrusionOk="0" h="5143500" w="4007429">
                <a:moveTo>
                  <a:pt x="3119773" y="1557048"/>
                </a:moveTo>
                <a:cubicBezTo>
                  <a:pt x="3130869" y="1556451"/>
                  <a:pt x="3142076" y="1557443"/>
                  <a:pt x="3153026" y="1560077"/>
                </a:cubicBezTo>
                <a:cubicBezTo>
                  <a:pt x="3167628" y="1563588"/>
                  <a:pt x="3181774" y="1570018"/>
                  <a:pt x="3194597" y="1579494"/>
                </a:cubicBezTo>
                <a:cubicBezTo>
                  <a:pt x="3246093" y="1617646"/>
                  <a:pt x="3256880" y="1690258"/>
                  <a:pt x="3218818" y="1741454"/>
                </a:cubicBezTo>
                <a:lnTo>
                  <a:pt x="2061273" y="3304443"/>
                </a:lnTo>
                <a:cubicBezTo>
                  <a:pt x="2023211" y="3355887"/>
                  <a:pt x="1950750" y="3366717"/>
                  <a:pt x="1899254" y="3328566"/>
                </a:cubicBezTo>
                <a:cubicBezTo>
                  <a:pt x="1891112" y="3322657"/>
                  <a:pt x="1883987" y="3315766"/>
                  <a:pt x="1877678" y="3307889"/>
                </a:cubicBezTo>
                <a:lnTo>
                  <a:pt x="1414619" y="2728968"/>
                </a:lnTo>
                <a:cubicBezTo>
                  <a:pt x="1374725" y="2679001"/>
                  <a:pt x="1382663" y="2606144"/>
                  <a:pt x="1432734" y="2566270"/>
                </a:cubicBezTo>
                <a:cubicBezTo>
                  <a:pt x="1482603" y="2526395"/>
                  <a:pt x="1555470" y="2534518"/>
                  <a:pt x="1595365" y="2584238"/>
                </a:cubicBezTo>
                <a:lnTo>
                  <a:pt x="1964591" y="3045750"/>
                </a:lnTo>
                <a:lnTo>
                  <a:pt x="3032780" y="1603862"/>
                </a:lnTo>
                <a:cubicBezTo>
                  <a:pt x="3054191" y="1574925"/>
                  <a:pt x="3086485" y="1558839"/>
                  <a:pt x="3119773" y="1557048"/>
                </a:cubicBezTo>
                <a:close/>
                <a:moveTo>
                  <a:pt x="2198461" y="736958"/>
                </a:moveTo>
                <a:lnTo>
                  <a:pt x="812541" y="1231945"/>
                </a:lnTo>
                <a:lnTo>
                  <a:pt x="814780" y="1255328"/>
                </a:lnTo>
                <a:cubicBezTo>
                  <a:pt x="866683" y="1766069"/>
                  <a:pt x="937109" y="2274840"/>
                  <a:pt x="1025853" y="2780412"/>
                </a:cubicBezTo>
                <a:cubicBezTo>
                  <a:pt x="1095465" y="3175220"/>
                  <a:pt x="1312441" y="3484618"/>
                  <a:pt x="1702631" y="3827245"/>
                </a:cubicBezTo>
                <a:cubicBezTo>
                  <a:pt x="1755552" y="3873765"/>
                  <a:pt x="1810509" y="3920286"/>
                  <a:pt x="1881342" y="3978375"/>
                </a:cubicBezTo>
                <a:cubicBezTo>
                  <a:pt x="1891723" y="3986990"/>
                  <a:pt x="2020157" y="4092092"/>
                  <a:pt x="2056388" y="4122120"/>
                </a:cubicBezTo>
                <a:cubicBezTo>
                  <a:pt x="2112973" y="4169133"/>
                  <a:pt x="2161620" y="4210732"/>
                  <a:pt x="2204364" y="4249375"/>
                </a:cubicBezTo>
                <a:cubicBezTo>
                  <a:pt x="2359463" y="4113013"/>
                  <a:pt x="2516394" y="3978621"/>
                  <a:pt x="2674954" y="3846198"/>
                </a:cubicBezTo>
                <a:cubicBezTo>
                  <a:pt x="3075728" y="3490772"/>
                  <a:pt x="3299013" y="3173743"/>
                  <a:pt x="3371069" y="2779180"/>
                </a:cubicBezTo>
                <a:cubicBezTo>
                  <a:pt x="3441087" y="2394710"/>
                  <a:pt x="3498079" y="2002117"/>
                  <a:pt x="3542655" y="1622569"/>
                </a:cubicBezTo>
                <a:cubicBezTo>
                  <a:pt x="3558123" y="1492607"/>
                  <a:pt x="3572167" y="1362399"/>
                  <a:pt x="3584787" y="1232191"/>
                </a:cubicBezTo>
                <a:close/>
                <a:moveTo>
                  <a:pt x="0" y="685268"/>
                </a:moveTo>
                <a:lnTo>
                  <a:pt x="3" y="685496"/>
                </a:lnTo>
                <a:lnTo>
                  <a:pt x="0" y="685514"/>
                </a:lnTo>
                <a:cubicBezTo>
                  <a:pt x="0" y="685514"/>
                  <a:pt x="0" y="685268"/>
                  <a:pt x="0" y="685268"/>
                </a:cubicBezTo>
                <a:close/>
                <a:moveTo>
                  <a:pt x="2198385" y="515677"/>
                </a:moveTo>
                <a:cubicBezTo>
                  <a:pt x="2218459" y="515677"/>
                  <a:pt x="2238558" y="518631"/>
                  <a:pt x="2258098" y="524538"/>
                </a:cubicBezTo>
                <a:lnTo>
                  <a:pt x="3759631" y="1060877"/>
                </a:lnTo>
                <a:cubicBezTo>
                  <a:pt x="3793621" y="1074907"/>
                  <a:pt x="3815197" y="1108629"/>
                  <a:pt x="3813568" y="1145549"/>
                </a:cubicBezTo>
                <a:cubicBezTo>
                  <a:pt x="3813568" y="1145549"/>
                  <a:pt x="3749656" y="1928766"/>
                  <a:pt x="3587637" y="2818563"/>
                </a:cubicBezTo>
                <a:cubicBezTo>
                  <a:pt x="3425617" y="3708606"/>
                  <a:pt x="2568298" y="4159042"/>
                  <a:pt x="2198461" y="4555080"/>
                </a:cubicBezTo>
                <a:cubicBezTo>
                  <a:pt x="1857934" y="4159042"/>
                  <a:pt x="971101" y="3738143"/>
                  <a:pt x="809081" y="2818563"/>
                </a:cubicBezTo>
                <a:cubicBezTo>
                  <a:pt x="647061" y="1899230"/>
                  <a:pt x="583352" y="1145057"/>
                  <a:pt x="583352" y="1145057"/>
                </a:cubicBezTo>
                <a:cubicBezTo>
                  <a:pt x="581318" y="1108383"/>
                  <a:pt x="603096" y="1074415"/>
                  <a:pt x="637291" y="1060877"/>
                </a:cubicBezTo>
                <a:lnTo>
                  <a:pt x="2138823" y="524538"/>
                </a:lnTo>
                <a:cubicBezTo>
                  <a:pt x="2158262" y="518631"/>
                  <a:pt x="2178311" y="515677"/>
                  <a:pt x="2198385" y="515677"/>
                </a:cubicBezTo>
                <a:close/>
                <a:moveTo>
                  <a:pt x="1958697" y="0"/>
                </a:moveTo>
                <a:lnTo>
                  <a:pt x="2437818" y="0"/>
                </a:lnTo>
                <a:lnTo>
                  <a:pt x="4007429" y="495821"/>
                </a:lnTo>
                <a:lnTo>
                  <a:pt x="4007429" y="738589"/>
                </a:lnTo>
                <a:lnTo>
                  <a:pt x="2197971" y="167258"/>
                </a:lnTo>
                <a:lnTo>
                  <a:pt x="2204567" y="165174"/>
                </a:lnTo>
                <a:cubicBezTo>
                  <a:pt x="2201107" y="166404"/>
                  <a:pt x="2199682" y="167142"/>
                  <a:pt x="2192151" y="165174"/>
                </a:cubicBezTo>
                <a:cubicBezTo>
                  <a:pt x="2192151" y="165174"/>
                  <a:pt x="2192151" y="165420"/>
                  <a:pt x="2192151" y="165420"/>
                </a:cubicBezTo>
                <a:lnTo>
                  <a:pt x="2197971" y="167258"/>
                </a:lnTo>
                <a:lnTo>
                  <a:pt x="233870" y="787662"/>
                </a:lnTo>
                <a:lnTo>
                  <a:pt x="236313" y="858304"/>
                </a:lnTo>
                <a:cubicBezTo>
                  <a:pt x="241809" y="1001311"/>
                  <a:pt x="250561" y="1163025"/>
                  <a:pt x="263384" y="1340246"/>
                </a:cubicBezTo>
                <a:cubicBezTo>
                  <a:pt x="300429" y="1846556"/>
                  <a:pt x="363323" y="2373296"/>
                  <a:pt x="457971" y="2892897"/>
                </a:cubicBezTo>
                <a:cubicBezTo>
                  <a:pt x="553432" y="3417422"/>
                  <a:pt x="867701" y="3839799"/>
                  <a:pt x="1428664" y="4306971"/>
                </a:cubicBezTo>
                <a:cubicBezTo>
                  <a:pt x="1506010" y="4371461"/>
                  <a:pt x="1586205" y="4435458"/>
                  <a:pt x="1689198" y="4515945"/>
                </a:cubicBezTo>
                <a:cubicBezTo>
                  <a:pt x="1702428" y="4526036"/>
                  <a:pt x="1889280" y="4671013"/>
                  <a:pt x="1941387" y="4712118"/>
                </a:cubicBezTo>
                <a:cubicBezTo>
                  <a:pt x="2031963" y="4782514"/>
                  <a:pt x="2120097" y="4855617"/>
                  <a:pt x="2205789" y="4931429"/>
                </a:cubicBezTo>
                <a:cubicBezTo>
                  <a:pt x="2485252" y="4691934"/>
                  <a:pt x="2956655" y="4318294"/>
                  <a:pt x="2945054" y="4328140"/>
                </a:cubicBezTo>
                <a:cubicBezTo>
                  <a:pt x="3518229" y="3845213"/>
                  <a:pt x="3840436" y="3414222"/>
                  <a:pt x="3938747" y="2891667"/>
                </a:cubicBezTo>
                <a:cubicBezTo>
                  <a:pt x="3962358" y="2766136"/>
                  <a:pt x="3983997" y="2639343"/>
                  <a:pt x="4003750" y="2511777"/>
                </a:cubicBezTo>
                <a:lnTo>
                  <a:pt x="4007429" y="2485429"/>
                </a:lnTo>
                <a:lnTo>
                  <a:pt x="4007429" y="3412895"/>
                </a:lnTo>
                <a:lnTo>
                  <a:pt x="3946086" y="3537629"/>
                </a:lnTo>
                <a:cubicBezTo>
                  <a:pt x="3560446" y="4234835"/>
                  <a:pt x="2823861" y="4699073"/>
                  <a:pt x="2372420" y="5087600"/>
                </a:cubicBezTo>
                <a:lnTo>
                  <a:pt x="2309724" y="5143500"/>
                </a:lnTo>
                <a:lnTo>
                  <a:pt x="2093657" y="5143500"/>
                </a:lnTo>
                <a:lnTo>
                  <a:pt x="1990111" y="5050507"/>
                </a:lnTo>
                <a:cubicBezTo>
                  <a:pt x="1431488" y="4572834"/>
                  <a:pt x="422554" y="3991113"/>
                  <a:pt x="230206" y="2934496"/>
                </a:cubicBezTo>
                <a:cubicBezTo>
                  <a:pt x="24120" y="1802174"/>
                  <a:pt x="2117" y="816095"/>
                  <a:pt x="170" y="697258"/>
                </a:cubicBezTo>
                <a:lnTo>
                  <a:pt x="3" y="685496"/>
                </a:lnTo>
                <a:lnTo>
                  <a:pt x="4806" y="657443"/>
                </a:lnTo>
                <a:cubicBezTo>
                  <a:pt x="13765" y="630732"/>
                  <a:pt x="34602" y="608903"/>
                  <a:pt x="62081" y="599118"/>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12" name="Google Shape;2812;p307"/>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13" name="Google Shape;2813;p307"/>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Technology">
  <p:cSld name="White Background_Technology">
    <p:bg>
      <p:bgPr>
        <a:solidFill>
          <a:schemeClr val="lt1"/>
        </a:solidFill>
      </p:bgPr>
    </p:bg>
    <p:spTree>
      <p:nvGrpSpPr>
        <p:cNvPr id="2814" name="Shape 2814"/>
        <p:cNvGrpSpPr/>
        <p:nvPr/>
      </p:nvGrpSpPr>
      <p:grpSpPr>
        <a:xfrm>
          <a:off x="0" y="0"/>
          <a:ext cx="0" cy="0"/>
          <a:chOff x="0" y="0"/>
          <a:chExt cx="0" cy="0"/>
        </a:xfrm>
      </p:grpSpPr>
      <p:sp>
        <p:nvSpPr>
          <p:cNvPr id="2815" name="Google Shape;2815;p308"/>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16" name="Google Shape;2816;p308"/>
          <p:cNvSpPr/>
          <p:nvPr/>
        </p:nvSpPr>
        <p:spPr>
          <a:xfrm rot="-474430">
            <a:off x="5128054" y="233367"/>
            <a:ext cx="4355358" cy="4752517"/>
          </a:xfrm>
          <a:custGeom>
            <a:rect b="b" l="l" r="r" t="t"/>
            <a:pathLst>
              <a:path extrusionOk="0" h="4754880" w="4357524">
                <a:moveTo>
                  <a:pt x="998860" y="3214379"/>
                </a:moveTo>
                <a:cubicBezTo>
                  <a:pt x="983391" y="3211209"/>
                  <a:pt x="967376" y="3209544"/>
                  <a:pt x="950976" y="3209544"/>
                </a:cubicBezTo>
                <a:cubicBezTo>
                  <a:pt x="819777" y="3209544"/>
                  <a:pt x="713232" y="3316089"/>
                  <a:pt x="713232" y="3447289"/>
                </a:cubicBezTo>
                <a:cubicBezTo>
                  <a:pt x="713232" y="3578488"/>
                  <a:pt x="819777" y="3685032"/>
                  <a:pt x="950976" y="3685032"/>
                </a:cubicBezTo>
                <a:cubicBezTo>
                  <a:pt x="1082175" y="3685033"/>
                  <a:pt x="1188721" y="3578487"/>
                  <a:pt x="1188720" y="3447289"/>
                </a:cubicBezTo>
                <a:cubicBezTo>
                  <a:pt x="1188721" y="3332489"/>
                  <a:pt x="1107147" y="3236565"/>
                  <a:pt x="998860" y="3214379"/>
                </a:cubicBezTo>
                <a:close/>
                <a:moveTo>
                  <a:pt x="2425325" y="3095507"/>
                </a:moveTo>
                <a:cubicBezTo>
                  <a:pt x="2409856" y="3092336"/>
                  <a:pt x="2393841" y="3090672"/>
                  <a:pt x="2377441" y="3090672"/>
                </a:cubicBezTo>
                <a:cubicBezTo>
                  <a:pt x="2246240" y="3090672"/>
                  <a:pt x="2139697" y="3197216"/>
                  <a:pt x="2139695" y="3328417"/>
                </a:cubicBezTo>
                <a:cubicBezTo>
                  <a:pt x="2139696" y="3459616"/>
                  <a:pt x="2246240" y="3566160"/>
                  <a:pt x="2377441" y="3566161"/>
                </a:cubicBezTo>
                <a:cubicBezTo>
                  <a:pt x="2508640" y="3566161"/>
                  <a:pt x="2615185" y="3459616"/>
                  <a:pt x="2615184" y="3328417"/>
                </a:cubicBezTo>
                <a:cubicBezTo>
                  <a:pt x="2615185" y="3213616"/>
                  <a:pt x="2533612" y="3117693"/>
                  <a:pt x="2425325" y="3095507"/>
                </a:cubicBezTo>
                <a:close/>
                <a:moveTo>
                  <a:pt x="2425325" y="1906787"/>
                </a:moveTo>
                <a:cubicBezTo>
                  <a:pt x="2409857" y="1903617"/>
                  <a:pt x="2393841" y="1901952"/>
                  <a:pt x="2377441" y="1901952"/>
                </a:cubicBezTo>
                <a:cubicBezTo>
                  <a:pt x="2246241" y="1901952"/>
                  <a:pt x="2139697" y="2008496"/>
                  <a:pt x="2139696" y="2139696"/>
                </a:cubicBezTo>
                <a:cubicBezTo>
                  <a:pt x="2139698" y="2270895"/>
                  <a:pt x="2246241" y="2377440"/>
                  <a:pt x="2377441" y="2377440"/>
                </a:cubicBezTo>
                <a:cubicBezTo>
                  <a:pt x="2508640" y="2377440"/>
                  <a:pt x="2615184" y="2270895"/>
                  <a:pt x="2615184" y="2139696"/>
                </a:cubicBezTo>
                <a:cubicBezTo>
                  <a:pt x="2615185" y="2024896"/>
                  <a:pt x="2533612" y="1928974"/>
                  <a:pt x="2425325" y="1906787"/>
                </a:cubicBezTo>
                <a:close/>
                <a:moveTo>
                  <a:pt x="998861" y="718067"/>
                </a:moveTo>
                <a:cubicBezTo>
                  <a:pt x="983391" y="714898"/>
                  <a:pt x="967375" y="713232"/>
                  <a:pt x="950976" y="713232"/>
                </a:cubicBezTo>
                <a:cubicBezTo>
                  <a:pt x="819777" y="713232"/>
                  <a:pt x="713232" y="819777"/>
                  <a:pt x="713232" y="950977"/>
                </a:cubicBezTo>
                <a:cubicBezTo>
                  <a:pt x="713232" y="1082175"/>
                  <a:pt x="819777" y="1188719"/>
                  <a:pt x="950976" y="1188720"/>
                </a:cubicBezTo>
                <a:cubicBezTo>
                  <a:pt x="1082176" y="1188720"/>
                  <a:pt x="1188720" y="1082175"/>
                  <a:pt x="1188720" y="950975"/>
                </a:cubicBezTo>
                <a:cubicBezTo>
                  <a:pt x="1188720" y="836177"/>
                  <a:pt x="1107148" y="740255"/>
                  <a:pt x="998861" y="718067"/>
                </a:cubicBezTo>
                <a:close/>
                <a:moveTo>
                  <a:pt x="3851789" y="1074682"/>
                </a:moveTo>
                <a:cubicBezTo>
                  <a:pt x="3836318" y="1071514"/>
                  <a:pt x="3820304" y="1069847"/>
                  <a:pt x="3803904" y="1069847"/>
                </a:cubicBezTo>
                <a:cubicBezTo>
                  <a:pt x="3672704" y="1069847"/>
                  <a:pt x="3566161" y="1176392"/>
                  <a:pt x="3566161" y="1307592"/>
                </a:cubicBezTo>
                <a:cubicBezTo>
                  <a:pt x="3566161" y="1438792"/>
                  <a:pt x="3672706" y="1545337"/>
                  <a:pt x="3803904" y="1545336"/>
                </a:cubicBezTo>
                <a:cubicBezTo>
                  <a:pt x="3935103" y="1545337"/>
                  <a:pt x="4041649" y="1438792"/>
                  <a:pt x="4041649" y="1307592"/>
                </a:cubicBezTo>
                <a:cubicBezTo>
                  <a:pt x="4041649" y="1192793"/>
                  <a:pt x="3960075" y="1096870"/>
                  <a:pt x="3851789" y="1074682"/>
                </a:cubicBezTo>
                <a:close/>
                <a:moveTo>
                  <a:pt x="4076656" y="0"/>
                </a:moveTo>
                <a:lnTo>
                  <a:pt x="4357524" y="38635"/>
                </a:lnTo>
                <a:lnTo>
                  <a:pt x="4330136" y="237744"/>
                </a:lnTo>
                <a:lnTo>
                  <a:pt x="3922777" y="237744"/>
                </a:lnTo>
                <a:lnTo>
                  <a:pt x="3922777" y="832105"/>
                </a:lnTo>
                <a:cubicBezTo>
                  <a:pt x="3922777" y="837168"/>
                  <a:pt x="3922336" y="842010"/>
                  <a:pt x="3921895" y="846854"/>
                </a:cubicBezTo>
                <a:cubicBezTo>
                  <a:pt x="4049023" y="879763"/>
                  <a:pt x="4150779" y="961158"/>
                  <a:pt x="4212527" y="1066106"/>
                </a:cubicBezTo>
                <a:lnTo>
                  <a:pt x="4215355" y="1072170"/>
                </a:lnTo>
                <a:lnTo>
                  <a:pt x="4136653" y="1644310"/>
                </a:lnTo>
                <a:lnTo>
                  <a:pt x="4094177" y="1683140"/>
                </a:lnTo>
                <a:cubicBezTo>
                  <a:pt x="4013196" y="1745988"/>
                  <a:pt x="3911990" y="1782750"/>
                  <a:pt x="3803905" y="1783080"/>
                </a:cubicBezTo>
                <a:cubicBezTo>
                  <a:pt x="3541285" y="1783301"/>
                  <a:pt x="3328196" y="1570652"/>
                  <a:pt x="3327976" y="1308032"/>
                </a:cubicBezTo>
                <a:cubicBezTo>
                  <a:pt x="3327756" y="1090541"/>
                  <a:pt x="3475245" y="900566"/>
                  <a:pt x="3685913" y="846854"/>
                </a:cubicBezTo>
                <a:cubicBezTo>
                  <a:pt x="3685473" y="842010"/>
                  <a:pt x="3685033" y="836947"/>
                  <a:pt x="3685033" y="832103"/>
                </a:cubicBezTo>
                <a:lnTo>
                  <a:pt x="3685033" y="237744"/>
                </a:lnTo>
                <a:cubicBezTo>
                  <a:pt x="3685033" y="237744"/>
                  <a:pt x="3209545" y="237744"/>
                  <a:pt x="3209545" y="237744"/>
                </a:cubicBezTo>
                <a:lnTo>
                  <a:pt x="3209545" y="1733771"/>
                </a:lnTo>
                <a:lnTo>
                  <a:pt x="3887997" y="2412221"/>
                </a:lnTo>
                <a:cubicBezTo>
                  <a:pt x="3910229" y="2434455"/>
                  <a:pt x="3922777" y="2464833"/>
                  <a:pt x="3922775" y="2496311"/>
                </a:cubicBezTo>
                <a:lnTo>
                  <a:pt x="3922777" y="3199134"/>
                </a:lnTo>
                <a:lnTo>
                  <a:pt x="3870607" y="3578390"/>
                </a:lnTo>
                <a:lnTo>
                  <a:pt x="3851789" y="3570995"/>
                </a:lnTo>
                <a:cubicBezTo>
                  <a:pt x="3836320" y="3567825"/>
                  <a:pt x="3820306" y="3566161"/>
                  <a:pt x="3803905" y="3566161"/>
                </a:cubicBezTo>
                <a:cubicBezTo>
                  <a:pt x="3672705" y="3566160"/>
                  <a:pt x="3566160" y="3672704"/>
                  <a:pt x="3566160" y="3803905"/>
                </a:cubicBezTo>
                <a:cubicBezTo>
                  <a:pt x="3566161" y="3935103"/>
                  <a:pt x="3672705" y="4041649"/>
                  <a:pt x="3803905" y="4041648"/>
                </a:cubicBezTo>
                <a:lnTo>
                  <a:pt x="3806925" y="4041343"/>
                </a:lnTo>
                <a:lnTo>
                  <a:pt x="3774583" y="4276462"/>
                </a:lnTo>
                <a:lnTo>
                  <a:pt x="3708063" y="4269814"/>
                </a:lnTo>
                <a:cubicBezTo>
                  <a:pt x="3491339" y="4225669"/>
                  <a:pt x="3328169" y="4034137"/>
                  <a:pt x="3327977" y="3804345"/>
                </a:cubicBezTo>
                <a:cubicBezTo>
                  <a:pt x="3327756" y="3587292"/>
                  <a:pt x="3474804" y="3397538"/>
                  <a:pt x="3685033" y="3343385"/>
                </a:cubicBezTo>
                <a:lnTo>
                  <a:pt x="3685033" y="2545622"/>
                </a:lnTo>
                <a:lnTo>
                  <a:pt x="3006582" y="1867172"/>
                </a:lnTo>
                <a:cubicBezTo>
                  <a:pt x="2984348" y="1844938"/>
                  <a:pt x="2971801" y="1814559"/>
                  <a:pt x="2971800" y="1783080"/>
                </a:cubicBezTo>
                <a:lnTo>
                  <a:pt x="2971800" y="237744"/>
                </a:lnTo>
                <a:lnTo>
                  <a:pt x="2496312" y="237744"/>
                </a:lnTo>
                <a:lnTo>
                  <a:pt x="2496313" y="1679178"/>
                </a:lnTo>
                <a:cubicBezTo>
                  <a:pt x="2750567" y="1745658"/>
                  <a:pt x="2902678" y="2005415"/>
                  <a:pt x="2836419" y="2259669"/>
                </a:cubicBezTo>
                <a:cubicBezTo>
                  <a:pt x="2781826" y="2468575"/>
                  <a:pt x="2593392" y="2614523"/>
                  <a:pt x="2377440" y="2615183"/>
                </a:cubicBezTo>
                <a:cubicBezTo>
                  <a:pt x="2114822" y="2615404"/>
                  <a:pt x="1901732" y="2402756"/>
                  <a:pt x="1901512" y="2140137"/>
                </a:cubicBezTo>
                <a:cubicBezTo>
                  <a:pt x="1901292" y="1923086"/>
                  <a:pt x="2048340" y="1733330"/>
                  <a:pt x="2258567" y="1679178"/>
                </a:cubicBezTo>
                <a:lnTo>
                  <a:pt x="2258568" y="237744"/>
                </a:lnTo>
                <a:lnTo>
                  <a:pt x="237744" y="237744"/>
                </a:lnTo>
                <a:lnTo>
                  <a:pt x="237744" y="4517136"/>
                </a:lnTo>
                <a:lnTo>
                  <a:pt x="832104" y="4517136"/>
                </a:lnTo>
                <a:lnTo>
                  <a:pt x="832104" y="3922777"/>
                </a:lnTo>
                <a:cubicBezTo>
                  <a:pt x="832104" y="3917713"/>
                  <a:pt x="832544" y="3912870"/>
                  <a:pt x="832985" y="3908026"/>
                </a:cubicBezTo>
                <a:cubicBezTo>
                  <a:pt x="578730" y="3842207"/>
                  <a:pt x="425959" y="3582450"/>
                  <a:pt x="491777" y="3328196"/>
                </a:cubicBezTo>
                <a:cubicBezTo>
                  <a:pt x="546151" y="3118848"/>
                  <a:pt x="734804" y="2972460"/>
                  <a:pt x="950976" y="2971799"/>
                </a:cubicBezTo>
                <a:cubicBezTo>
                  <a:pt x="1213595" y="2971580"/>
                  <a:pt x="1426684" y="3184229"/>
                  <a:pt x="1426904" y="3446848"/>
                </a:cubicBezTo>
                <a:cubicBezTo>
                  <a:pt x="1427125" y="3664340"/>
                  <a:pt x="1279635" y="3854315"/>
                  <a:pt x="1068967" y="3908027"/>
                </a:cubicBezTo>
                <a:cubicBezTo>
                  <a:pt x="1069408" y="3912870"/>
                  <a:pt x="1069848" y="3917712"/>
                  <a:pt x="1069848" y="3922777"/>
                </a:cubicBezTo>
                <a:lnTo>
                  <a:pt x="1069848" y="4517136"/>
                </a:lnTo>
                <a:lnTo>
                  <a:pt x="1545336" y="4517136"/>
                </a:lnTo>
                <a:lnTo>
                  <a:pt x="1545335" y="2902239"/>
                </a:lnTo>
                <a:lnTo>
                  <a:pt x="866885" y="2223787"/>
                </a:lnTo>
                <a:cubicBezTo>
                  <a:pt x="844652" y="2201554"/>
                  <a:pt x="832104" y="2171174"/>
                  <a:pt x="832104" y="2139696"/>
                </a:cubicBezTo>
                <a:lnTo>
                  <a:pt x="832104" y="1426464"/>
                </a:lnTo>
                <a:cubicBezTo>
                  <a:pt x="832104" y="1421401"/>
                  <a:pt x="832545" y="1416559"/>
                  <a:pt x="832984" y="1411716"/>
                </a:cubicBezTo>
                <a:cubicBezTo>
                  <a:pt x="578730" y="1345895"/>
                  <a:pt x="425958" y="1086138"/>
                  <a:pt x="491777" y="831885"/>
                </a:cubicBezTo>
                <a:cubicBezTo>
                  <a:pt x="546151" y="622537"/>
                  <a:pt x="734806" y="476149"/>
                  <a:pt x="950976" y="475488"/>
                </a:cubicBezTo>
                <a:cubicBezTo>
                  <a:pt x="1213595" y="475269"/>
                  <a:pt x="1426685" y="687916"/>
                  <a:pt x="1426904" y="950536"/>
                </a:cubicBezTo>
                <a:cubicBezTo>
                  <a:pt x="1427125" y="1168027"/>
                  <a:pt x="1279635" y="1358003"/>
                  <a:pt x="1068967" y="1411716"/>
                </a:cubicBezTo>
                <a:cubicBezTo>
                  <a:pt x="1069408" y="1416558"/>
                  <a:pt x="1069848" y="1421401"/>
                  <a:pt x="1069848" y="1426464"/>
                </a:cubicBezTo>
                <a:lnTo>
                  <a:pt x="1069848" y="2090386"/>
                </a:lnTo>
                <a:lnTo>
                  <a:pt x="1748299" y="2768837"/>
                </a:lnTo>
                <a:cubicBezTo>
                  <a:pt x="1770533" y="2791071"/>
                  <a:pt x="1783079" y="2821449"/>
                  <a:pt x="1783081" y="2852927"/>
                </a:cubicBezTo>
                <a:lnTo>
                  <a:pt x="1783080" y="4517136"/>
                </a:lnTo>
                <a:lnTo>
                  <a:pt x="2258568" y="4517136"/>
                </a:lnTo>
                <a:lnTo>
                  <a:pt x="2258568" y="3788936"/>
                </a:lnTo>
                <a:cubicBezTo>
                  <a:pt x="2004315" y="3722455"/>
                  <a:pt x="1852202" y="3462698"/>
                  <a:pt x="1918462" y="3208443"/>
                </a:cubicBezTo>
                <a:cubicBezTo>
                  <a:pt x="1973055" y="2999537"/>
                  <a:pt x="2161489" y="2853588"/>
                  <a:pt x="2377439" y="2852927"/>
                </a:cubicBezTo>
                <a:cubicBezTo>
                  <a:pt x="2640060" y="2852708"/>
                  <a:pt x="2853149" y="3065356"/>
                  <a:pt x="2853369" y="3327976"/>
                </a:cubicBezTo>
                <a:cubicBezTo>
                  <a:pt x="2853589" y="3545028"/>
                  <a:pt x="2706540" y="3734782"/>
                  <a:pt x="2496312" y="3788935"/>
                </a:cubicBezTo>
                <a:lnTo>
                  <a:pt x="2496313" y="4517136"/>
                </a:lnTo>
                <a:lnTo>
                  <a:pt x="3741476" y="4517136"/>
                </a:lnTo>
                <a:lnTo>
                  <a:pt x="3708773" y="4754880"/>
                </a:lnTo>
                <a:lnTo>
                  <a:pt x="899391" y="4754880"/>
                </a:lnTo>
                <a:lnTo>
                  <a:pt x="36617" y="4636200"/>
                </a:lnTo>
                <a:lnTo>
                  <a:pt x="18698" y="4609633"/>
                </a:lnTo>
                <a:cubicBezTo>
                  <a:pt x="6659" y="4581195"/>
                  <a:pt x="0" y="4549936"/>
                  <a:pt x="0" y="4517136"/>
                </a:cubicBezTo>
                <a:lnTo>
                  <a:pt x="0" y="237744"/>
                </a:lnTo>
                <a:cubicBezTo>
                  <a:pt x="0" y="106545"/>
                  <a:pt x="106545" y="0"/>
                  <a:pt x="237744" y="0"/>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17" name="Google Shape;2817;p308"/>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18" name="Google Shape;2818;p308"/>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19" name="Google Shape;2819;p30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Technology">
  <p:cSld name="Blue Background_Technology">
    <p:bg>
      <p:bgPr>
        <a:solidFill>
          <a:schemeClr val="dk2"/>
        </a:solidFill>
      </p:bgPr>
    </p:bg>
    <p:spTree>
      <p:nvGrpSpPr>
        <p:cNvPr id="2820" name="Shape 2820"/>
        <p:cNvGrpSpPr/>
        <p:nvPr/>
      </p:nvGrpSpPr>
      <p:grpSpPr>
        <a:xfrm>
          <a:off x="0" y="0"/>
          <a:ext cx="0" cy="0"/>
          <a:chOff x="0" y="0"/>
          <a:chExt cx="0" cy="0"/>
        </a:xfrm>
      </p:grpSpPr>
      <p:sp>
        <p:nvSpPr>
          <p:cNvPr id="2821" name="Google Shape;2821;p309"/>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22" name="Google Shape;2822;p30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823" name="Google Shape;2823;p309"/>
          <p:cNvSpPr/>
          <p:nvPr/>
        </p:nvSpPr>
        <p:spPr>
          <a:xfrm rot="-474430">
            <a:off x="5128054" y="233367"/>
            <a:ext cx="4355358" cy="4752517"/>
          </a:xfrm>
          <a:custGeom>
            <a:rect b="b" l="l" r="r" t="t"/>
            <a:pathLst>
              <a:path extrusionOk="0" h="4754880" w="4357524">
                <a:moveTo>
                  <a:pt x="998860" y="3214379"/>
                </a:moveTo>
                <a:cubicBezTo>
                  <a:pt x="983391" y="3211209"/>
                  <a:pt x="967376" y="3209544"/>
                  <a:pt x="950976" y="3209544"/>
                </a:cubicBezTo>
                <a:cubicBezTo>
                  <a:pt x="819777" y="3209544"/>
                  <a:pt x="713232" y="3316089"/>
                  <a:pt x="713232" y="3447289"/>
                </a:cubicBezTo>
                <a:cubicBezTo>
                  <a:pt x="713232" y="3578488"/>
                  <a:pt x="819777" y="3685032"/>
                  <a:pt x="950976" y="3685032"/>
                </a:cubicBezTo>
                <a:cubicBezTo>
                  <a:pt x="1082175" y="3685033"/>
                  <a:pt x="1188721" y="3578487"/>
                  <a:pt x="1188720" y="3447289"/>
                </a:cubicBezTo>
                <a:cubicBezTo>
                  <a:pt x="1188721" y="3332489"/>
                  <a:pt x="1107147" y="3236565"/>
                  <a:pt x="998860" y="3214379"/>
                </a:cubicBezTo>
                <a:close/>
                <a:moveTo>
                  <a:pt x="2425325" y="3095507"/>
                </a:moveTo>
                <a:cubicBezTo>
                  <a:pt x="2409856" y="3092336"/>
                  <a:pt x="2393841" y="3090672"/>
                  <a:pt x="2377441" y="3090672"/>
                </a:cubicBezTo>
                <a:cubicBezTo>
                  <a:pt x="2246240" y="3090672"/>
                  <a:pt x="2139697" y="3197216"/>
                  <a:pt x="2139695" y="3328417"/>
                </a:cubicBezTo>
                <a:cubicBezTo>
                  <a:pt x="2139696" y="3459616"/>
                  <a:pt x="2246240" y="3566160"/>
                  <a:pt x="2377441" y="3566161"/>
                </a:cubicBezTo>
                <a:cubicBezTo>
                  <a:pt x="2508640" y="3566161"/>
                  <a:pt x="2615185" y="3459616"/>
                  <a:pt x="2615184" y="3328417"/>
                </a:cubicBezTo>
                <a:cubicBezTo>
                  <a:pt x="2615185" y="3213616"/>
                  <a:pt x="2533612" y="3117693"/>
                  <a:pt x="2425325" y="3095507"/>
                </a:cubicBezTo>
                <a:close/>
                <a:moveTo>
                  <a:pt x="2425325" y="1906787"/>
                </a:moveTo>
                <a:cubicBezTo>
                  <a:pt x="2409857" y="1903617"/>
                  <a:pt x="2393841" y="1901952"/>
                  <a:pt x="2377441" y="1901952"/>
                </a:cubicBezTo>
                <a:cubicBezTo>
                  <a:pt x="2246241" y="1901952"/>
                  <a:pt x="2139697" y="2008496"/>
                  <a:pt x="2139696" y="2139696"/>
                </a:cubicBezTo>
                <a:cubicBezTo>
                  <a:pt x="2139698" y="2270895"/>
                  <a:pt x="2246241" y="2377440"/>
                  <a:pt x="2377441" y="2377440"/>
                </a:cubicBezTo>
                <a:cubicBezTo>
                  <a:pt x="2508640" y="2377440"/>
                  <a:pt x="2615184" y="2270895"/>
                  <a:pt x="2615184" y="2139696"/>
                </a:cubicBezTo>
                <a:cubicBezTo>
                  <a:pt x="2615185" y="2024896"/>
                  <a:pt x="2533612" y="1928974"/>
                  <a:pt x="2425325" y="1906787"/>
                </a:cubicBezTo>
                <a:close/>
                <a:moveTo>
                  <a:pt x="998861" y="718067"/>
                </a:moveTo>
                <a:cubicBezTo>
                  <a:pt x="983391" y="714898"/>
                  <a:pt x="967375" y="713232"/>
                  <a:pt x="950976" y="713232"/>
                </a:cubicBezTo>
                <a:cubicBezTo>
                  <a:pt x="819777" y="713232"/>
                  <a:pt x="713232" y="819777"/>
                  <a:pt x="713232" y="950977"/>
                </a:cubicBezTo>
                <a:cubicBezTo>
                  <a:pt x="713232" y="1082175"/>
                  <a:pt x="819777" y="1188719"/>
                  <a:pt x="950976" y="1188720"/>
                </a:cubicBezTo>
                <a:cubicBezTo>
                  <a:pt x="1082176" y="1188720"/>
                  <a:pt x="1188720" y="1082175"/>
                  <a:pt x="1188720" y="950975"/>
                </a:cubicBezTo>
                <a:cubicBezTo>
                  <a:pt x="1188720" y="836177"/>
                  <a:pt x="1107148" y="740255"/>
                  <a:pt x="998861" y="718067"/>
                </a:cubicBezTo>
                <a:close/>
                <a:moveTo>
                  <a:pt x="3851789" y="1074682"/>
                </a:moveTo>
                <a:cubicBezTo>
                  <a:pt x="3836318" y="1071514"/>
                  <a:pt x="3820304" y="1069847"/>
                  <a:pt x="3803904" y="1069847"/>
                </a:cubicBezTo>
                <a:cubicBezTo>
                  <a:pt x="3672704" y="1069847"/>
                  <a:pt x="3566161" y="1176392"/>
                  <a:pt x="3566161" y="1307592"/>
                </a:cubicBezTo>
                <a:cubicBezTo>
                  <a:pt x="3566161" y="1438792"/>
                  <a:pt x="3672706" y="1545337"/>
                  <a:pt x="3803904" y="1545336"/>
                </a:cubicBezTo>
                <a:cubicBezTo>
                  <a:pt x="3935103" y="1545337"/>
                  <a:pt x="4041649" y="1438792"/>
                  <a:pt x="4041649" y="1307592"/>
                </a:cubicBezTo>
                <a:cubicBezTo>
                  <a:pt x="4041649" y="1192793"/>
                  <a:pt x="3960075" y="1096870"/>
                  <a:pt x="3851789" y="1074682"/>
                </a:cubicBezTo>
                <a:close/>
                <a:moveTo>
                  <a:pt x="4076656" y="0"/>
                </a:moveTo>
                <a:lnTo>
                  <a:pt x="4357524" y="38635"/>
                </a:lnTo>
                <a:lnTo>
                  <a:pt x="4330136" y="237744"/>
                </a:lnTo>
                <a:lnTo>
                  <a:pt x="3922777" y="237744"/>
                </a:lnTo>
                <a:lnTo>
                  <a:pt x="3922777" y="832105"/>
                </a:lnTo>
                <a:cubicBezTo>
                  <a:pt x="3922777" y="837168"/>
                  <a:pt x="3922336" y="842010"/>
                  <a:pt x="3921895" y="846854"/>
                </a:cubicBezTo>
                <a:cubicBezTo>
                  <a:pt x="4049023" y="879763"/>
                  <a:pt x="4150779" y="961158"/>
                  <a:pt x="4212527" y="1066106"/>
                </a:cubicBezTo>
                <a:lnTo>
                  <a:pt x="4215355" y="1072170"/>
                </a:lnTo>
                <a:lnTo>
                  <a:pt x="4136653" y="1644310"/>
                </a:lnTo>
                <a:lnTo>
                  <a:pt x="4094177" y="1683140"/>
                </a:lnTo>
                <a:cubicBezTo>
                  <a:pt x="4013196" y="1745988"/>
                  <a:pt x="3911990" y="1782750"/>
                  <a:pt x="3803905" y="1783080"/>
                </a:cubicBezTo>
                <a:cubicBezTo>
                  <a:pt x="3541285" y="1783301"/>
                  <a:pt x="3328196" y="1570652"/>
                  <a:pt x="3327976" y="1308032"/>
                </a:cubicBezTo>
                <a:cubicBezTo>
                  <a:pt x="3327756" y="1090541"/>
                  <a:pt x="3475245" y="900566"/>
                  <a:pt x="3685913" y="846854"/>
                </a:cubicBezTo>
                <a:cubicBezTo>
                  <a:pt x="3685473" y="842010"/>
                  <a:pt x="3685033" y="836947"/>
                  <a:pt x="3685033" y="832103"/>
                </a:cubicBezTo>
                <a:lnTo>
                  <a:pt x="3685033" y="237744"/>
                </a:lnTo>
                <a:cubicBezTo>
                  <a:pt x="3685033" y="237744"/>
                  <a:pt x="3209545" y="237744"/>
                  <a:pt x="3209545" y="237744"/>
                </a:cubicBezTo>
                <a:lnTo>
                  <a:pt x="3209545" y="1733771"/>
                </a:lnTo>
                <a:lnTo>
                  <a:pt x="3887997" y="2412221"/>
                </a:lnTo>
                <a:cubicBezTo>
                  <a:pt x="3910229" y="2434455"/>
                  <a:pt x="3922777" y="2464833"/>
                  <a:pt x="3922775" y="2496311"/>
                </a:cubicBezTo>
                <a:lnTo>
                  <a:pt x="3922777" y="3199134"/>
                </a:lnTo>
                <a:lnTo>
                  <a:pt x="3870607" y="3578390"/>
                </a:lnTo>
                <a:lnTo>
                  <a:pt x="3851789" y="3570995"/>
                </a:lnTo>
                <a:cubicBezTo>
                  <a:pt x="3836320" y="3567825"/>
                  <a:pt x="3820306" y="3566161"/>
                  <a:pt x="3803905" y="3566161"/>
                </a:cubicBezTo>
                <a:cubicBezTo>
                  <a:pt x="3672705" y="3566160"/>
                  <a:pt x="3566160" y="3672704"/>
                  <a:pt x="3566160" y="3803905"/>
                </a:cubicBezTo>
                <a:cubicBezTo>
                  <a:pt x="3566161" y="3935103"/>
                  <a:pt x="3672705" y="4041649"/>
                  <a:pt x="3803905" y="4041648"/>
                </a:cubicBezTo>
                <a:lnTo>
                  <a:pt x="3806925" y="4041343"/>
                </a:lnTo>
                <a:lnTo>
                  <a:pt x="3774583" y="4276462"/>
                </a:lnTo>
                <a:lnTo>
                  <a:pt x="3708063" y="4269814"/>
                </a:lnTo>
                <a:cubicBezTo>
                  <a:pt x="3491339" y="4225669"/>
                  <a:pt x="3328169" y="4034137"/>
                  <a:pt x="3327977" y="3804345"/>
                </a:cubicBezTo>
                <a:cubicBezTo>
                  <a:pt x="3327756" y="3587292"/>
                  <a:pt x="3474804" y="3397538"/>
                  <a:pt x="3685033" y="3343385"/>
                </a:cubicBezTo>
                <a:lnTo>
                  <a:pt x="3685033" y="2545622"/>
                </a:lnTo>
                <a:lnTo>
                  <a:pt x="3006582" y="1867172"/>
                </a:lnTo>
                <a:cubicBezTo>
                  <a:pt x="2984348" y="1844938"/>
                  <a:pt x="2971801" y="1814559"/>
                  <a:pt x="2971800" y="1783080"/>
                </a:cubicBezTo>
                <a:lnTo>
                  <a:pt x="2971800" y="237744"/>
                </a:lnTo>
                <a:lnTo>
                  <a:pt x="2496312" y="237744"/>
                </a:lnTo>
                <a:lnTo>
                  <a:pt x="2496313" y="1679178"/>
                </a:lnTo>
                <a:cubicBezTo>
                  <a:pt x="2750567" y="1745658"/>
                  <a:pt x="2902678" y="2005415"/>
                  <a:pt x="2836419" y="2259669"/>
                </a:cubicBezTo>
                <a:cubicBezTo>
                  <a:pt x="2781826" y="2468575"/>
                  <a:pt x="2593392" y="2614523"/>
                  <a:pt x="2377440" y="2615183"/>
                </a:cubicBezTo>
                <a:cubicBezTo>
                  <a:pt x="2114822" y="2615404"/>
                  <a:pt x="1901732" y="2402756"/>
                  <a:pt x="1901512" y="2140137"/>
                </a:cubicBezTo>
                <a:cubicBezTo>
                  <a:pt x="1901292" y="1923086"/>
                  <a:pt x="2048340" y="1733330"/>
                  <a:pt x="2258567" y="1679178"/>
                </a:cubicBezTo>
                <a:lnTo>
                  <a:pt x="2258568" y="237744"/>
                </a:lnTo>
                <a:lnTo>
                  <a:pt x="237744" y="237744"/>
                </a:lnTo>
                <a:lnTo>
                  <a:pt x="237744" y="4517136"/>
                </a:lnTo>
                <a:lnTo>
                  <a:pt x="832104" y="4517136"/>
                </a:lnTo>
                <a:lnTo>
                  <a:pt x="832104" y="3922777"/>
                </a:lnTo>
                <a:cubicBezTo>
                  <a:pt x="832104" y="3917713"/>
                  <a:pt x="832544" y="3912870"/>
                  <a:pt x="832985" y="3908026"/>
                </a:cubicBezTo>
                <a:cubicBezTo>
                  <a:pt x="578730" y="3842207"/>
                  <a:pt x="425959" y="3582450"/>
                  <a:pt x="491777" y="3328196"/>
                </a:cubicBezTo>
                <a:cubicBezTo>
                  <a:pt x="546151" y="3118848"/>
                  <a:pt x="734804" y="2972460"/>
                  <a:pt x="950976" y="2971799"/>
                </a:cubicBezTo>
                <a:cubicBezTo>
                  <a:pt x="1213595" y="2971580"/>
                  <a:pt x="1426684" y="3184229"/>
                  <a:pt x="1426904" y="3446848"/>
                </a:cubicBezTo>
                <a:cubicBezTo>
                  <a:pt x="1427125" y="3664340"/>
                  <a:pt x="1279635" y="3854315"/>
                  <a:pt x="1068967" y="3908027"/>
                </a:cubicBezTo>
                <a:cubicBezTo>
                  <a:pt x="1069408" y="3912870"/>
                  <a:pt x="1069848" y="3917712"/>
                  <a:pt x="1069848" y="3922777"/>
                </a:cubicBezTo>
                <a:lnTo>
                  <a:pt x="1069848" y="4517136"/>
                </a:lnTo>
                <a:lnTo>
                  <a:pt x="1545336" y="4517136"/>
                </a:lnTo>
                <a:lnTo>
                  <a:pt x="1545335" y="2902239"/>
                </a:lnTo>
                <a:lnTo>
                  <a:pt x="866885" y="2223787"/>
                </a:lnTo>
                <a:cubicBezTo>
                  <a:pt x="844652" y="2201554"/>
                  <a:pt x="832104" y="2171174"/>
                  <a:pt x="832104" y="2139696"/>
                </a:cubicBezTo>
                <a:lnTo>
                  <a:pt x="832104" y="1426464"/>
                </a:lnTo>
                <a:cubicBezTo>
                  <a:pt x="832104" y="1421401"/>
                  <a:pt x="832545" y="1416559"/>
                  <a:pt x="832984" y="1411716"/>
                </a:cubicBezTo>
                <a:cubicBezTo>
                  <a:pt x="578730" y="1345895"/>
                  <a:pt x="425958" y="1086138"/>
                  <a:pt x="491777" y="831885"/>
                </a:cubicBezTo>
                <a:cubicBezTo>
                  <a:pt x="546151" y="622537"/>
                  <a:pt x="734806" y="476149"/>
                  <a:pt x="950976" y="475488"/>
                </a:cubicBezTo>
                <a:cubicBezTo>
                  <a:pt x="1213595" y="475269"/>
                  <a:pt x="1426685" y="687916"/>
                  <a:pt x="1426904" y="950536"/>
                </a:cubicBezTo>
                <a:cubicBezTo>
                  <a:pt x="1427125" y="1168027"/>
                  <a:pt x="1279635" y="1358003"/>
                  <a:pt x="1068967" y="1411716"/>
                </a:cubicBezTo>
                <a:cubicBezTo>
                  <a:pt x="1069408" y="1416558"/>
                  <a:pt x="1069848" y="1421401"/>
                  <a:pt x="1069848" y="1426464"/>
                </a:cubicBezTo>
                <a:lnTo>
                  <a:pt x="1069848" y="2090386"/>
                </a:lnTo>
                <a:lnTo>
                  <a:pt x="1748299" y="2768837"/>
                </a:lnTo>
                <a:cubicBezTo>
                  <a:pt x="1770533" y="2791071"/>
                  <a:pt x="1783079" y="2821449"/>
                  <a:pt x="1783081" y="2852927"/>
                </a:cubicBezTo>
                <a:lnTo>
                  <a:pt x="1783080" y="4517136"/>
                </a:lnTo>
                <a:lnTo>
                  <a:pt x="2258568" y="4517136"/>
                </a:lnTo>
                <a:lnTo>
                  <a:pt x="2258568" y="3788936"/>
                </a:lnTo>
                <a:cubicBezTo>
                  <a:pt x="2004315" y="3722455"/>
                  <a:pt x="1852202" y="3462698"/>
                  <a:pt x="1918462" y="3208443"/>
                </a:cubicBezTo>
                <a:cubicBezTo>
                  <a:pt x="1973055" y="2999537"/>
                  <a:pt x="2161489" y="2853588"/>
                  <a:pt x="2377439" y="2852927"/>
                </a:cubicBezTo>
                <a:cubicBezTo>
                  <a:pt x="2640060" y="2852708"/>
                  <a:pt x="2853149" y="3065356"/>
                  <a:pt x="2853369" y="3327976"/>
                </a:cubicBezTo>
                <a:cubicBezTo>
                  <a:pt x="2853589" y="3545028"/>
                  <a:pt x="2706540" y="3734782"/>
                  <a:pt x="2496312" y="3788935"/>
                </a:cubicBezTo>
                <a:lnTo>
                  <a:pt x="2496313" y="4517136"/>
                </a:lnTo>
                <a:lnTo>
                  <a:pt x="3741476" y="4517136"/>
                </a:lnTo>
                <a:lnTo>
                  <a:pt x="3708773" y="4754880"/>
                </a:lnTo>
                <a:lnTo>
                  <a:pt x="899391" y="4754880"/>
                </a:lnTo>
                <a:lnTo>
                  <a:pt x="36617" y="4636200"/>
                </a:lnTo>
                <a:lnTo>
                  <a:pt x="18698" y="4609633"/>
                </a:lnTo>
                <a:cubicBezTo>
                  <a:pt x="6659" y="4581195"/>
                  <a:pt x="0" y="4549936"/>
                  <a:pt x="0" y="4517136"/>
                </a:cubicBezTo>
                <a:lnTo>
                  <a:pt x="0" y="237744"/>
                </a:lnTo>
                <a:cubicBezTo>
                  <a:pt x="0" y="106545"/>
                  <a:pt x="106545" y="0"/>
                  <a:pt x="237744" y="0"/>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24" name="Google Shape;2824;p309"/>
          <p:cNvSpPr txBox="1"/>
          <p:nvPr>
            <p:ph idx="1" type="body"/>
          </p:nvPr>
        </p:nvSpPr>
        <p:spPr>
          <a:xfrm>
            <a:off x="628652" y="2833209"/>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25" name="Google Shape;2825;p309"/>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News">
  <p:cSld name="White Background_News">
    <p:bg>
      <p:bgPr>
        <a:solidFill>
          <a:schemeClr val="lt1"/>
        </a:solidFill>
      </p:bgPr>
    </p:bg>
    <p:spTree>
      <p:nvGrpSpPr>
        <p:cNvPr id="2826" name="Shape 2826"/>
        <p:cNvGrpSpPr/>
        <p:nvPr/>
      </p:nvGrpSpPr>
      <p:grpSpPr>
        <a:xfrm>
          <a:off x="0" y="0"/>
          <a:ext cx="0" cy="0"/>
          <a:chOff x="0" y="0"/>
          <a:chExt cx="0" cy="0"/>
        </a:xfrm>
      </p:grpSpPr>
      <p:sp>
        <p:nvSpPr>
          <p:cNvPr id="2827" name="Google Shape;2827;p310"/>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28" name="Google Shape;2828;p310"/>
          <p:cNvSpPr/>
          <p:nvPr/>
        </p:nvSpPr>
        <p:spPr>
          <a:xfrm rot="-310108">
            <a:off x="5707901" y="-25252"/>
            <a:ext cx="3568055" cy="5317485"/>
          </a:xfrm>
          <a:custGeom>
            <a:rect b="b" l="l" r="r" t="t"/>
            <a:pathLst>
              <a:path extrusionOk="0" h="5309245" w="3571405">
                <a:moveTo>
                  <a:pt x="1106659" y="4180024"/>
                </a:moveTo>
                <a:cubicBezTo>
                  <a:pt x="1106659" y="4180024"/>
                  <a:pt x="799575" y="4989332"/>
                  <a:pt x="799575" y="4989332"/>
                </a:cubicBezTo>
                <a:lnTo>
                  <a:pt x="1615465" y="4490931"/>
                </a:lnTo>
                <a:close/>
                <a:moveTo>
                  <a:pt x="2564078" y="4180024"/>
                </a:moveTo>
                <a:lnTo>
                  <a:pt x="2055273" y="4490930"/>
                </a:lnTo>
                <a:lnTo>
                  <a:pt x="2871163" y="4989332"/>
                </a:lnTo>
                <a:cubicBezTo>
                  <a:pt x="2871163" y="4989332"/>
                  <a:pt x="2564078" y="4180024"/>
                  <a:pt x="2564078" y="4180024"/>
                </a:cubicBezTo>
                <a:close/>
                <a:moveTo>
                  <a:pt x="1835369" y="3557961"/>
                </a:moveTo>
                <a:lnTo>
                  <a:pt x="1238874" y="3991777"/>
                </a:lnTo>
                <a:lnTo>
                  <a:pt x="1835369" y="4356504"/>
                </a:lnTo>
                <a:lnTo>
                  <a:pt x="2431863" y="3991778"/>
                </a:lnTo>
                <a:cubicBezTo>
                  <a:pt x="2431863" y="3991778"/>
                  <a:pt x="1835369" y="3557961"/>
                  <a:pt x="1835369" y="3557961"/>
                </a:cubicBezTo>
                <a:close/>
                <a:moveTo>
                  <a:pt x="1449092" y="3277094"/>
                </a:moveTo>
                <a:cubicBezTo>
                  <a:pt x="1449092" y="3277094"/>
                  <a:pt x="1303452" y="3661096"/>
                  <a:pt x="1303452" y="3661096"/>
                </a:cubicBezTo>
                <a:lnTo>
                  <a:pt x="1640276" y="3416275"/>
                </a:lnTo>
                <a:close/>
                <a:moveTo>
                  <a:pt x="2221646" y="3277094"/>
                </a:moveTo>
                <a:lnTo>
                  <a:pt x="2030462" y="3416275"/>
                </a:lnTo>
                <a:lnTo>
                  <a:pt x="2367285" y="3661096"/>
                </a:lnTo>
                <a:cubicBezTo>
                  <a:pt x="2367285" y="3661096"/>
                  <a:pt x="2221646" y="3277094"/>
                  <a:pt x="2221646" y="3277094"/>
                </a:cubicBezTo>
                <a:close/>
                <a:moveTo>
                  <a:pt x="1843185" y="2279540"/>
                </a:moveTo>
                <a:cubicBezTo>
                  <a:pt x="1840636" y="2279540"/>
                  <a:pt x="1837918" y="2279540"/>
                  <a:pt x="1835368" y="2279539"/>
                </a:cubicBezTo>
                <a:cubicBezTo>
                  <a:pt x="1832820" y="2279539"/>
                  <a:pt x="1830101" y="2279539"/>
                  <a:pt x="1827552" y="2279540"/>
                </a:cubicBezTo>
                <a:lnTo>
                  <a:pt x="1533383" y="3054803"/>
                </a:lnTo>
                <a:lnTo>
                  <a:pt x="1835369" y="3274341"/>
                </a:lnTo>
                <a:lnTo>
                  <a:pt x="2137355" y="3054803"/>
                </a:lnTo>
                <a:cubicBezTo>
                  <a:pt x="2137355" y="3054803"/>
                  <a:pt x="1843185" y="2279540"/>
                  <a:pt x="1843185" y="2279540"/>
                </a:cubicBezTo>
                <a:close/>
                <a:moveTo>
                  <a:pt x="1835368" y="1591139"/>
                </a:moveTo>
                <a:cubicBezTo>
                  <a:pt x="1708592" y="1591139"/>
                  <a:pt x="1605948" y="1694024"/>
                  <a:pt x="1605948" y="1820690"/>
                </a:cubicBezTo>
                <a:cubicBezTo>
                  <a:pt x="1605947" y="1947355"/>
                  <a:pt x="1708592" y="2049990"/>
                  <a:pt x="1835368" y="2049989"/>
                </a:cubicBezTo>
                <a:cubicBezTo>
                  <a:pt x="1962145" y="2049990"/>
                  <a:pt x="2064789" y="1947356"/>
                  <a:pt x="2064790" y="1820690"/>
                </a:cubicBezTo>
                <a:cubicBezTo>
                  <a:pt x="2064790" y="1694024"/>
                  <a:pt x="1962145" y="1591139"/>
                  <a:pt x="1835368" y="1591139"/>
                </a:cubicBezTo>
                <a:close/>
                <a:moveTo>
                  <a:pt x="1835368" y="1361840"/>
                </a:moveTo>
                <a:cubicBezTo>
                  <a:pt x="2088751" y="1361840"/>
                  <a:pt x="2294210" y="1567359"/>
                  <a:pt x="2294211" y="1820690"/>
                </a:cubicBezTo>
                <a:cubicBezTo>
                  <a:pt x="2294211" y="1990412"/>
                  <a:pt x="2202102" y="2138355"/>
                  <a:pt x="2065130" y="2217959"/>
                </a:cubicBezTo>
                <a:lnTo>
                  <a:pt x="3204418" y="5221385"/>
                </a:lnTo>
                <a:lnTo>
                  <a:pt x="3206634" y="5231622"/>
                </a:lnTo>
                <a:lnTo>
                  <a:pt x="3199567" y="5309245"/>
                </a:lnTo>
                <a:lnTo>
                  <a:pt x="2911503" y="5283019"/>
                </a:lnTo>
                <a:lnTo>
                  <a:pt x="1835369" y="4625356"/>
                </a:lnTo>
                <a:lnTo>
                  <a:pt x="1038291" y="5112478"/>
                </a:lnTo>
                <a:lnTo>
                  <a:pt x="525346" y="5065778"/>
                </a:lnTo>
                <a:lnTo>
                  <a:pt x="535872" y="5038028"/>
                </a:lnTo>
                <a:cubicBezTo>
                  <a:pt x="783229" y="4385940"/>
                  <a:pt x="1605607" y="2217959"/>
                  <a:pt x="1605607" y="2217959"/>
                </a:cubicBezTo>
                <a:cubicBezTo>
                  <a:pt x="1468635" y="2138355"/>
                  <a:pt x="1376527" y="1990412"/>
                  <a:pt x="1376526" y="1820690"/>
                </a:cubicBezTo>
                <a:cubicBezTo>
                  <a:pt x="1376527" y="1567359"/>
                  <a:pt x="1581986" y="1361840"/>
                  <a:pt x="1835368" y="1361840"/>
                </a:cubicBezTo>
                <a:close/>
                <a:moveTo>
                  <a:pt x="1964634" y="679418"/>
                </a:moveTo>
                <a:cubicBezTo>
                  <a:pt x="2548521" y="738717"/>
                  <a:pt x="3004227" y="1231842"/>
                  <a:pt x="3004227" y="1831454"/>
                </a:cubicBezTo>
                <a:cubicBezTo>
                  <a:pt x="3004227" y="2200937"/>
                  <a:pt x="2829527" y="2536876"/>
                  <a:pt x="2550653" y="2750655"/>
                </a:cubicBezTo>
                <a:lnTo>
                  <a:pt x="2464153" y="2524610"/>
                </a:lnTo>
                <a:cubicBezTo>
                  <a:pt x="2654826" y="2354388"/>
                  <a:pt x="2774805" y="2107065"/>
                  <a:pt x="2774805" y="1831454"/>
                </a:cubicBezTo>
                <a:cubicBezTo>
                  <a:pt x="2774805" y="1318784"/>
                  <a:pt x="2358958" y="902990"/>
                  <a:pt x="1846245" y="902990"/>
                </a:cubicBezTo>
                <a:cubicBezTo>
                  <a:pt x="1333361" y="902990"/>
                  <a:pt x="917684" y="1318784"/>
                  <a:pt x="917685" y="1831454"/>
                </a:cubicBezTo>
                <a:cubicBezTo>
                  <a:pt x="917684" y="2099304"/>
                  <a:pt x="1031035" y="2340369"/>
                  <a:pt x="1212193" y="2509841"/>
                </a:cubicBezTo>
                <a:lnTo>
                  <a:pt x="1125013" y="2737638"/>
                </a:lnTo>
                <a:cubicBezTo>
                  <a:pt x="855995" y="2523358"/>
                  <a:pt x="688263" y="2193677"/>
                  <a:pt x="688263" y="1831454"/>
                </a:cubicBezTo>
                <a:cubicBezTo>
                  <a:pt x="688263" y="1191867"/>
                  <a:pt x="1206754" y="673441"/>
                  <a:pt x="1846245" y="673441"/>
                </a:cubicBezTo>
                <a:cubicBezTo>
                  <a:pt x="1886213" y="673441"/>
                  <a:pt x="1925708" y="675466"/>
                  <a:pt x="1964634" y="679418"/>
                </a:cubicBezTo>
                <a:close/>
                <a:moveTo>
                  <a:pt x="2385625" y="70370"/>
                </a:moveTo>
                <a:lnTo>
                  <a:pt x="2438676" y="86755"/>
                </a:lnTo>
                <a:cubicBezTo>
                  <a:pt x="2967194" y="270638"/>
                  <a:pt x="3385751" y="689354"/>
                  <a:pt x="3569461" y="1217926"/>
                </a:cubicBezTo>
                <a:lnTo>
                  <a:pt x="3571405" y="1225000"/>
                </a:lnTo>
                <a:lnTo>
                  <a:pt x="3435578" y="2716910"/>
                </a:lnTo>
                <a:lnTo>
                  <a:pt x="3403196" y="2775123"/>
                </a:lnTo>
                <a:cubicBezTo>
                  <a:pt x="3252489" y="3022539"/>
                  <a:pt x="3044120" y="3233005"/>
                  <a:pt x="2793669" y="3386487"/>
                </a:cubicBezTo>
                <a:lnTo>
                  <a:pt x="2710058" y="3167701"/>
                </a:lnTo>
                <a:cubicBezTo>
                  <a:pt x="3150207" y="2881326"/>
                  <a:pt x="3441317" y="2384927"/>
                  <a:pt x="3441316" y="1820690"/>
                </a:cubicBezTo>
                <a:cubicBezTo>
                  <a:pt x="3441316" y="933780"/>
                  <a:pt x="2722293" y="214591"/>
                  <a:pt x="1835369" y="214591"/>
                </a:cubicBezTo>
                <a:cubicBezTo>
                  <a:pt x="948444" y="214591"/>
                  <a:pt x="229421" y="933780"/>
                  <a:pt x="229421" y="1820690"/>
                </a:cubicBezTo>
                <a:cubicBezTo>
                  <a:pt x="229421" y="2384927"/>
                  <a:pt x="520532" y="2881326"/>
                  <a:pt x="960679" y="3167701"/>
                </a:cubicBezTo>
                <a:lnTo>
                  <a:pt x="877068" y="3386487"/>
                </a:lnTo>
                <a:cubicBezTo>
                  <a:pt x="343452" y="3059560"/>
                  <a:pt x="0" y="2473043"/>
                  <a:pt x="0" y="1820690"/>
                </a:cubicBezTo>
                <a:cubicBezTo>
                  <a:pt x="0" y="929853"/>
                  <a:pt x="634719" y="187138"/>
                  <a:pt x="1476675" y="20325"/>
                </a:cubicBezTo>
                <a:lnTo>
                  <a:pt x="1612685"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29" name="Google Shape;2829;p310"/>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30" name="Google Shape;2830;p310"/>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31" name="Google Shape;2831;p31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News">
  <p:cSld name="Blue Background_News">
    <p:bg>
      <p:bgPr>
        <a:solidFill>
          <a:schemeClr val="dk2"/>
        </a:solidFill>
      </p:bgPr>
    </p:bg>
    <p:spTree>
      <p:nvGrpSpPr>
        <p:cNvPr id="2832" name="Shape 2832"/>
        <p:cNvGrpSpPr/>
        <p:nvPr/>
      </p:nvGrpSpPr>
      <p:grpSpPr>
        <a:xfrm>
          <a:off x="0" y="0"/>
          <a:ext cx="0" cy="0"/>
          <a:chOff x="0" y="0"/>
          <a:chExt cx="0" cy="0"/>
        </a:xfrm>
      </p:grpSpPr>
      <p:sp>
        <p:nvSpPr>
          <p:cNvPr id="2833" name="Google Shape;2833;p311"/>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34" name="Google Shape;2834;p311"/>
          <p:cNvSpPr/>
          <p:nvPr/>
        </p:nvSpPr>
        <p:spPr>
          <a:xfrm rot="-310108">
            <a:off x="5707901" y="-25252"/>
            <a:ext cx="3568055" cy="5317485"/>
          </a:xfrm>
          <a:custGeom>
            <a:rect b="b" l="l" r="r" t="t"/>
            <a:pathLst>
              <a:path extrusionOk="0" h="5309245" w="3571405">
                <a:moveTo>
                  <a:pt x="1106659" y="4180024"/>
                </a:moveTo>
                <a:cubicBezTo>
                  <a:pt x="1106659" y="4180024"/>
                  <a:pt x="799575" y="4989332"/>
                  <a:pt x="799575" y="4989332"/>
                </a:cubicBezTo>
                <a:lnTo>
                  <a:pt x="1615465" y="4490931"/>
                </a:lnTo>
                <a:close/>
                <a:moveTo>
                  <a:pt x="2564078" y="4180024"/>
                </a:moveTo>
                <a:lnTo>
                  <a:pt x="2055273" y="4490930"/>
                </a:lnTo>
                <a:lnTo>
                  <a:pt x="2871163" y="4989332"/>
                </a:lnTo>
                <a:cubicBezTo>
                  <a:pt x="2871163" y="4989332"/>
                  <a:pt x="2564078" y="4180024"/>
                  <a:pt x="2564078" y="4180024"/>
                </a:cubicBezTo>
                <a:close/>
                <a:moveTo>
                  <a:pt x="1835369" y="3557961"/>
                </a:moveTo>
                <a:lnTo>
                  <a:pt x="1238874" y="3991777"/>
                </a:lnTo>
                <a:lnTo>
                  <a:pt x="1835369" y="4356504"/>
                </a:lnTo>
                <a:lnTo>
                  <a:pt x="2431863" y="3991778"/>
                </a:lnTo>
                <a:cubicBezTo>
                  <a:pt x="2431863" y="3991778"/>
                  <a:pt x="1835369" y="3557961"/>
                  <a:pt x="1835369" y="3557961"/>
                </a:cubicBezTo>
                <a:close/>
                <a:moveTo>
                  <a:pt x="1449092" y="3277094"/>
                </a:moveTo>
                <a:cubicBezTo>
                  <a:pt x="1449092" y="3277094"/>
                  <a:pt x="1303452" y="3661096"/>
                  <a:pt x="1303452" y="3661096"/>
                </a:cubicBezTo>
                <a:lnTo>
                  <a:pt x="1640276" y="3416275"/>
                </a:lnTo>
                <a:close/>
                <a:moveTo>
                  <a:pt x="2221646" y="3277094"/>
                </a:moveTo>
                <a:lnTo>
                  <a:pt x="2030462" y="3416275"/>
                </a:lnTo>
                <a:lnTo>
                  <a:pt x="2367285" y="3661096"/>
                </a:lnTo>
                <a:cubicBezTo>
                  <a:pt x="2367285" y="3661096"/>
                  <a:pt x="2221646" y="3277094"/>
                  <a:pt x="2221646" y="3277094"/>
                </a:cubicBezTo>
                <a:close/>
                <a:moveTo>
                  <a:pt x="1843185" y="2279540"/>
                </a:moveTo>
                <a:cubicBezTo>
                  <a:pt x="1840636" y="2279540"/>
                  <a:pt x="1837918" y="2279540"/>
                  <a:pt x="1835368" y="2279539"/>
                </a:cubicBezTo>
                <a:cubicBezTo>
                  <a:pt x="1832820" y="2279539"/>
                  <a:pt x="1830101" y="2279539"/>
                  <a:pt x="1827552" y="2279540"/>
                </a:cubicBezTo>
                <a:lnTo>
                  <a:pt x="1533383" y="3054803"/>
                </a:lnTo>
                <a:lnTo>
                  <a:pt x="1835369" y="3274341"/>
                </a:lnTo>
                <a:lnTo>
                  <a:pt x="2137355" y="3054803"/>
                </a:lnTo>
                <a:cubicBezTo>
                  <a:pt x="2137355" y="3054803"/>
                  <a:pt x="1843185" y="2279540"/>
                  <a:pt x="1843185" y="2279540"/>
                </a:cubicBezTo>
                <a:close/>
                <a:moveTo>
                  <a:pt x="1835368" y="1591139"/>
                </a:moveTo>
                <a:cubicBezTo>
                  <a:pt x="1708592" y="1591139"/>
                  <a:pt x="1605948" y="1694024"/>
                  <a:pt x="1605948" y="1820690"/>
                </a:cubicBezTo>
                <a:cubicBezTo>
                  <a:pt x="1605947" y="1947355"/>
                  <a:pt x="1708592" y="2049990"/>
                  <a:pt x="1835368" y="2049989"/>
                </a:cubicBezTo>
                <a:cubicBezTo>
                  <a:pt x="1962145" y="2049990"/>
                  <a:pt x="2064789" y="1947356"/>
                  <a:pt x="2064790" y="1820690"/>
                </a:cubicBezTo>
                <a:cubicBezTo>
                  <a:pt x="2064790" y="1694024"/>
                  <a:pt x="1962145" y="1591139"/>
                  <a:pt x="1835368" y="1591139"/>
                </a:cubicBezTo>
                <a:close/>
                <a:moveTo>
                  <a:pt x="1835368" y="1361840"/>
                </a:moveTo>
                <a:cubicBezTo>
                  <a:pt x="2088751" y="1361840"/>
                  <a:pt x="2294210" y="1567359"/>
                  <a:pt x="2294211" y="1820690"/>
                </a:cubicBezTo>
                <a:cubicBezTo>
                  <a:pt x="2294211" y="1990412"/>
                  <a:pt x="2202102" y="2138355"/>
                  <a:pt x="2065130" y="2217959"/>
                </a:cubicBezTo>
                <a:lnTo>
                  <a:pt x="3204418" y="5221385"/>
                </a:lnTo>
                <a:lnTo>
                  <a:pt x="3206634" y="5231622"/>
                </a:lnTo>
                <a:lnTo>
                  <a:pt x="3199567" y="5309245"/>
                </a:lnTo>
                <a:lnTo>
                  <a:pt x="2911503" y="5283019"/>
                </a:lnTo>
                <a:lnTo>
                  <a:pt x="1835369" y="4625356"/>
                </a:lnTo>
                <a:lnTo>
                  <a:pt x="1038291" y="5112478"/>
                </a:lnTo>
                <a:lnTo>
                  <a:pt x="525346" y="5065778"/>
                </a:lnTo>
                <a:lnTo>
                  <a:pt x="535872" y="5038028"/>
                </a:lnTo>
                <a:cubicBezTo>
                  <a:pt x="783229" y="4385940"/>
                  <a:pt x="1605607" y="2217959"/>
                  <a:pt x="1605607" y="2217959"/>
                </a:cubicBezTo>
                <a:cubicBezTo>
                  <a:pt x="1468635" y="2138355"/>
                  <a:pt x="1376527" y="1990412"/>
                  <a:pt x="1376526" y="1820690"/>
                </a:cubicBezTo>
                <a:cubicBezTo>
                  <a:pt x="1376527" y="1567359"/>
                  <a:pt x="1581986" y="1361840"/>
                  <a:pt x="1835368" y="1361840"/>
                </a:cubicBezTo>
                <a:close/>
                <a:moveTo>
                  <a:pt x="1964634" y="679418"/>
                </a:moveTo>
                <a:cubicBezTo>
                  <a:pt x="2548521" y="738717"/>
                  <a:pt x="3004227" y="1231842"/>
                  <a:pt x="3004227" y="1831454"/>
                </a:cubicBezTo>
                <a:cubicBezTo>
                  <a:pt x="3004227" y="2200937"/>
                  <a:pt x="2829527" y="2536876"/>
                  <a:pt x="2550653" y="2750655"/>
                </a:cubicBezTo>
                <a:lnTo>
                  <a:pt x="2464153" y="2524610"/>
                </a:lnTo>
                <a:cubicBezTo>
                  <a:pt x="2654826" y="2354388"/>
                  <a:pt x="2774805" y="2107065"/>
                  <a:pt x="2774805" y="1831454"/>
                </a:cubicBezTo>
                <a:cubicBezTo>
                  <a:pt x="2774805" y="1318784"/>
                  <a:pt x="2358958" y="902990"/>
                  <a:pt x="1846245" y="902990"/>
                </a:cubicBezTo>
                <a:cubicBezTo>
                  <a:pt x="1333361" y="902990"/>
                  <a:pt x="917684" y="1318784"/>
                  <a:pt x="917685" y="1831454"/>
                </a:cubicBezTo>
                <a:cubicBezTo>
                  <a:pt x="917684" y="2099304"/>
                  <a:pt x="1031035" y="2340369"/>
                  <a:pt x="1212193" y="2509841"/>
                </a:cubicBezTo>
                <a:lnTo>
                  <a:pt x="1125013" y="2737638"/>
                </a:lnTo>
                <a:cubicBezTo>
                  <a:pt x="855995" y="2523358"/>
                  <a:pt x="688263" y="2193677"/>
                  <a:pt x="688263" y="1831454"/>
                </a:cubicBezTo>
                <a:cubicBezTo>
                  <a:pt x="688263" y="1191867"/>
                  <a:pt x="1206754" y="673441"/>
                  <a:pt x="1846245" y="673441"/>
                </a:cubicBezTo>
                <a:cubicBezTo>
                  <a:pt x="1886213" y="673441"/>
                  <a:pt x="1925708" y="675466"/>
                  <a:pt x="1964634" y="679418"/>
                </a:cubicBezTo>
                <a:close/>
                <a:moveTo>
                  <a:pt x="2385625" y="70370"/>
                </a:moveTo>
                <a:lnTo>
                  <a:pt x="2438676" y="86755"/>
                </a:lnTo>
                <a:cubicBezTo>
                  <a:pt x="2967194" y="270638"/>
                  <a:pt x="3385751" y="689354"/>
                  <a:pt x="3569461" y="1217926"/>
                </a:cubicBezTo>
                <a:lnTo>
                  <a:pt x="3571405" y="1225000"/>
                </a:lnTo>
                <a:lnTo>
                  <a:pt x="3435578" y="2716910"/>
                </a:lnTo>
                <a:lnTo>
                  <a:pt x="3403196" y="2775123"/>
                </a:lnTo>
                <a:cubicBezTo>
                  <a:pt x="3252489" y="3022539"/>
                  <a:pt x="3044120" y="3233005"/>
                  <a:pt x="2793669" y="3386487"/>
                </a:cubicBezTo>
                <a:lnTo>
                  <a:pt x="2710058" y="3167701"/>
                </a:lnTo>
                <a:cubicBezTo>
                  <a:pt x="3150207" y="2881326"/>
                  <a:pt x="3441317" y="2384927"/>
                  <a:pt x="3441316" y="1820690"/>
                </a:cubicBezTo>
                <a:cubicBezTo>
                  <a:pt x="3441316" y="933780"/>
                  <a:pt x="2722293" y="214591"/>
                  <a:pt x="1835369" y="214591"/>
                </a:cubicBezTo>
                <a:cubicBezTo>
                  <a:pt x="948444" y="214591"/>
                  <a:pt x="229421" y="933780"/>
                  <a:pt x="229421" y="1820690"/>
                </a:cubicBezTo>
                <a:cubicBezTo>
                  <a:pt x="229421" y="2384927"/>
                  <a:pt x="520532" y="2881326"/>
                  <a:pt x="960679" y="3167701"/>
                </a:cubicBezTo>
                <a:lnTo>
                  <a:pt x="877068" y="3386487"/>
                </a:lnTo>
                <a:cubicBezTo>
                  <a:pt x="343452" y="3059560"/>
                  <a:pt x="0" y="2473043"/>
                  <a:pt x="0" y="1820690"/>
                </a:cubicBezTo>
                <a:cubicBezTo>
                  <a:pt x="0" y="929853"/>
                  <a:pt x="634719" y="187138"/>
                  <a:pt x="1476675" y="20325"/>
                </a:cubicBezTo>
                <a:lnTo>
                  <a:pt x="1612685"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35" name="Google Shape;2835;p311"/>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36" name="Google Shape;2836;p311"/>
          <p:cNvSpPr txBox="1"/>
          <p:nvPr>
            <p:ph idx="2" type="body"/>
          </p:nvPr>
        </p:nvSpPr>
        <p:spPr>
          <a:xfrm>
            <a:off x="628652" y="741220"/>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37" name="Google Shape;2837;p31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Eight Items">
  <p:cSld name="Grid_Eight Items">
    <p:spTree>
      <p:nvGrpSpPr>
        <p:cNvPr id="280" name="Shape 280"/>
        <p:cNvGrpSpPr/>
        <p:nvPr/>
      </p:nvGrpSpPr>
      <p:grpSpPr>
        <a:xfrm>
          <a:off x="0" y="0"/>
          <a:ext cx="0" cy="0"/>
          <a:chOff x="0" y="0"/>
          <a:chExt cx="0" cy="0"/>
        </a:xfrm>
      </p:grpSpPr>
      <p:sp>
        <p:nvSpPr>
          <p:cNvPr id="281" name="Google Shape;281;p32"/>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2" name="Google Shape;282;p3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283" name="Google Shape;283;p32"/>
          <p:cNvCxnSpPr/>
          <p:nvPr/>
        </p:nvCxnSpPr>
        <p:spPr>
          <a:xfrm>
            <a:off x="4572000" y="1662248"/>
            <a:ext cx="0" cy="2590800"/>
          </a:xfrm>
          <a:prstGeom prst="straightConnector1">
            <a:avLst/>
          </a:prstGeom>
          <a:noFill/>
          <a:ln cap="rnd" cmpd="sng" w="12700">
            <a:solidFill>
              <a:srgbClr val="DFDFDF"/>
            </a:solidFill>
            <a:prstDash val="solid"/>
            <a:round/>
            <a:headEnd len="sm" w="sm" type="none"/>
            <a:tailEnd len="sm" w="sm" type="none"/>
          </a:ln>
        </p:spPr>
      </p:cxnSp>
      <p:cxnSp>
        <p:nvCxnSpPr>
          <p:cNvPr id="284" name="Google Shape;284;p32"/>
          <p:cNvCxnSpPr/>
          <p:nvPr/>
        </p:nvCxnSpPr>
        <p:spPr>
          <a:xfrm>
            <a:off x="475487" y="2936483"/>
            <a:ext cx="8193024" cy="0"/>
          </a:xfrm>
          <a:prstGeom prst="straightConnector1">
            <a:avLst/>
          </a:prstGeom>
          <a:noFill/>
          <a:ln cap="rnd" cmpd="sng" w="12700">
            <a:solidFill>
              <a:srgbClr val="DFDFDF"/>
            </a:solidFill>
            <a:prstDash val="solid"/>
            <a:round/>
            <a:headEnd len="sm" w="sm" type="none"/>
            <a:tailEnd len="sm" w="sm" type="none"/>
          </a:ln>
        </p:spPr>
      </p:cxnSp>
      <p:cxnSp>
        <p:nvCxnSpPr>
          <p:cNvPr id="285" name="Google Shape;285;p32"/>
          <p:cNvCxnSpPr/>
          <p:nvPr/>
        </p:nvCxnSpPr>
        <p:spPr>
          <a:xfrm>
            <a:off x="6620256" y="1664308"/>
            <a:ext cx="0" cy="2590800"/>
          </a:xfrm>
          <a:prstGeom prst="straightConnector1">
            <a:avLst/>
          </a:prstGeom>
          <a:noFill/>
          <a:ln cap="rnd" cmpd="sng" w="12700">
            <a:solidFill>
              <a:srgbClr val="DFDFDF"/>
            </a:solidFill>
            <a:prstDash val="solid"/>
            <a:round/>
            <a:headEnd len="sm" w="sm" type="none"/>
            <a:tailEnd len="sm" w="sm" type="none"/>
          </a:ln>
        </p:spPr>
      </p:cxnSp>
      <p:cxnSp>
        <p:nvCxnSpPr>
          <p:cNvPr id="286" name="Google Shape;286;p32"/>
          <p:cNvCxnSpPr/>
          <p:nvPr/>
        </p:nvCxnSpPr>
        <p:spPr>
          <a:xfrm>
            <a:off x="2523744" y="1662248"/>
            <a:ext cx="0" cy="2590800"/>
          </a:xfrm>
          <a:prstGeom prst="straightConnector1">
            <a:avLst/>
          </a:prstGeom>
          <a:noFill/>
          <a:ln cap="rnd" cmpd="sng" w="12700">
            <a:solidFill>
              <a:srgbClr val="DFDFDF"/>
            </a:solidFill>
            <a:prstDash val="solid"/>
            <a:round/>
            <a:headEnd len="sm" w="sm" type="none"/>
            <a:tailEnd len="sm" w="sm" type="none"/>
          </a:ln>
        </p:spPr>
      </p:cxnSp>
      <p:sp>
        <p:nvSpPr>
          <p:cNvPr id="287" name="Google Shape;287;p32"/>
          <p:cNvSpPr txBox="1"/>
          <p:nvPr>
            <p:ph idx="1" type="body"/>
          </p:nvPr>
        </p:nvSpPr>
        <p:spPr>
          <a:xfrm>
            <a:off x="628651" y="2316808"/>
            <a:ext cx="1757364"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8" name="Google Shape;288;p32"/>
          <p:cNvSpPr txBox="1"/>
          <p:nvPr>
            <p:ph idx="2" type="body"/>
          </p:nvPr>
        </p:nvSpPr>
        <p:spPr>
          <a:xfrm>
            <a:off x="2670048" y="2316808"/>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9" name="Google Shape;289;p32"/>
          <p:cNvSpPr txBox="1"/>
          <p:nvPr>
            <p:ph idx="3" type="body"/>
          </p:nvPr>
        </p:nvSpPr>
        <p:spPr>
          <a:xfrm>
            <a:off x="4714875" y="2316808"/>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90" name="Google Shape;290;p32"/>
          <p:cNvSpPr txBox="1"/>
          <p:nvPr>
            <p:ph idx="4" type="body"/>
          </p:nvPr>
        </p:nvSpPr>
        <p:spPr>
          <a:xfrm>
            <a:off x="6757987" y="2316808"/>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91" name="Google Shape;291;p32"/>
          <p:cNvSpPr txBox="1"/>
          <p:nvPr>
            <p:ph idx="5" type="body"/>
          </p:nvPr>
        </p:nvSpPr>
        <p:spPr>
          <a:xfrm>
            <a:off x="628651" y="3889772"/>
            <a:ext cx="1757363"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92" name="Google Shape;292;p32"/>
          <p:cNvSpPr txBox="1"/>
          <p:nvPr>
            <p:ph idx="6" type="body"/>
          </p:nvPr>
        </p:nvSpPr>
        <p:spPr>
          <a:xfrm>
            <a:off x="2670048" y="3889772"/>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93" name="Google Shape;293;p32"/>
          <p:cNvSpPr txBox="1"/>
          <p:nvPr>
            <p:ph idx="7" type="body"/>
          </p:nvPr>
        </p:nvSpPr>
        <p:spPr>
          <a:xfrm>
            <a:off x="4714875" y="3889772"/>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94" name="Google Shape;294;p32"/>
          <p:cNvSpPr txBox="1"/>
          <p:nvPr>
            <p:ph idx="8" type="body"/>
          </p:nvPr>
        </p:nvSpPr>
        <p:spPr>
          <a:xfrm>
            <a:off x="6757987" y="3889772"/>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295" name="Google Shape;295;p32"/>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Award">
  <p:cSld name="White Background_Award">
    <p:bg>
      <p:bgPr>
        <a:solidFill>
          <a:schemeClr val="lt1"/>
        </a:solidFill>
      </p:bgPr>
    </p:bg>
    <p:spTree>
      <p:nvGrpSpPr>
        <p:cNvPr id="2838" name="Shape 2838"/>
        <p:cNvGrpSpPr/>
        <p:nvPr/>
      </p:nvGrpSpPr>
      <p:grpSpPr>
        <a:xfrm>
          <a:off x="0" y="0"/>
          <a:ext cx="0" cy="0"/>
          <a:chOff x="0" y="0"/>
          <a:chExt cx="0" cy="0"/>
        </a:xfrm>
      </p:grpSpPr>
      <p:sp>
        <p:nvSpPr>
          <p:cNvPr id="2839" name="Google Shape;2839;p312"/>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40" name="Google Shape;2840;p312"/>
          <p:cNvSpPr/>
          <p:nvPr/>
        </p:nvSpPr>
        <p:spPr>
          <a:xfrm rot="-405102">
            <a:off x="5951158" y="-21033"/>
            <a:ext cx="3052358" cy="5094907"/>
          </a:xfrm>
          <a:custGeom>
            <a:rect b="b" l="l" r="r" t="t"/>
            <a:pathLst>
              <a:path extrusionOk="0" h="5097807" w="3054096">
                <a:moveTo>
                  <a:pt x="1010522" y="3115634"/>
                </a:moveTo>
                <a:cubicBezTo>
                  <a:pt x="1073643" y="3120206"/>
                  <a:pt x="1121599" y="3174364"/>
                  <a:pt x="1118420" y="3237669"/>
                </a:cubicBezTo>
                <a:lnTo>
                  <a:pt x="1060066" y="4171110"/>
                </a:lnTo>
                <a:cubicBezTo>
                  <a:pt x="1055299" y="4235378"/>
                  <a:pt x="999399" y="4283518"/>
                  <a:pt x="935123" y="4278945"/>
                </a:cubicBezTo>
                <a:cubicBezTo>
                  <a:pt x="871857" y="4274131"/>
                  <a:pt x="824047" y="4219973"/>
                  <a:pt x="827224" y="4156669"/>
                </a:cubicBezTo>
                <a:cubicBezTo>
                  <a:pt x="827224" y="4156669"/>
                  <a:pt x="885579" y="3223227"/>
                  <a:pt x="885579" y="3223227"/>
                </a:cubicBezTo>
                <a:cubicBezTo>
                  <a:pt x="890345" y="3158959"/>
                  <a:pt x="946245" y="3110819"/>
                  <a:pt x="1010522" y="3115634"/>
                </a:cubicBezTo>
                <a:close/>
                <a:moveTo>
                  <a:pt x="1527048" y="3113708"/>
                </a:moveTo>
                <a:cubicBezTo>
                  <a:pt x="1591469" y="3113707"/>
                  <a:pt x="1643757" y="3165940"/>
                  <a:pt x="1643758" y="3230447"/>
                </a:cubicBezTo>
                <a:lnTo>
                  <a:pt x="1643758" y="3813909"/>
                </a:lnTo>
                <a:cubicBezTo>
                  <a:pt x="1643758" y="3878417"/>
                  <a:pt x="1591469" y="3930650"/>
                  <a:pt x="1527048" y="3930650"/>
                </a:cubicBezTo>
                <a:cubicBezTo>
                  <a:pt x="1462626" y="3930650"/>
                  <a:pt x="1410339" y="3878417"/>
                  <a:pt x="1410339" y="3813909"/>
                </a:cubicBezTo>
                <a:cubicBezTo>
                  <a:pt x="1410339" y="3813909"/>
                  <a:pt x="1410339" y="3230449"/>
                  <a:pt x="1410339" y="3230449"/>
                </a:cubicBezTo>
                <a:cubicBezTo>
                  <a:pt x="1410338" y="3165941"/>
                  <a:pt x="1462627" y="3113708"/>
                  <a:pt x="1527048" y="3113708"/>
                </a:cubicBezTo>
                <a:close/>
                <a:moveTo>
                  <a:pt x="2046464" y="3115393"/>
                </a:moveTo>
                <a:cubicBezTo>
                  <a:pt x="2109584" y="3112263"/>
                  <a:pt x="2163895" y="3160164"/>
                  <a:pt x="2168517" y="3223227"/>
                </a:cubicBezTo>
                <a:lnTo>
                  <a:pt x="2226872" y="4156669"/>
                </a:lnTo>
                <a:cubicBezTo>
                  <a:pt x="2230050" y="4220936"/>
                  <a:pt x="2180505" y="4275815"/>
                  <a:pt x="2116084" y="4278945"/>
                </a:cubicBezTo>
                <a:cubicBezTo>
                  <a:pt x="2052964" y="4282074"/>
                  <a:pt x="1998653" y="4234175"/>
                  <a:pt x="1994030" y="4171111"/>
                </a:cubicBezTo>
                <a:lnTo>
                  <a:pt x="1935676" y="3237669"/>
                </a:lnTo>
                <a:cubicBezTo>
                  <a:pt x="1932498" y="3173402"/>
                  <a:pt x="1982041" y="3118521"/>
                  <a:pt x="2046464" y="3115393"/>
                </a:cubicBezTo>
                <a:close/>
                <a:moveTo>
                  <a:pt x="2375792" y="2547818"/>
                </a:moveTo>
                <a:lnTo>
                  <a:pt x="2282338" y="2806572"/>
                </a:lnTo>
                <a:cubicBezTo>
                  <a:pt x="2238427" y="2927646"/>
                  <a:pt x="2104673" y="2990468"/>
                  <a:pt x="1983486" y="2946661"/>
                </a:cubicBezTo>
                <a:cubicBezTo>
                  <a:pt x="1976986" y="2944253"/>
                  <a:pt x="1970630" y="2941606"/>
                  <a:pt x="1964420" y="2938718"/>
                </a:cubicBezTo>
                <a:lnTo>
                  <a:pt x="1527048" y="2735084"/>
                </a:lnTo>
                <a:lnTo>
                  <a:pt x="1089676" y="2938717"/>
                </a:lnTo>
                <a:cubicBezTo>
                  <a:pt x="972966" y="2993116"/>
                  <a:pt x="834013" y="2942328"/>
                  <a:pt x="779703" y="2825588"/>
                </a:cubicBezTo>
                <a:cubicBezTo>
                  <a:pt x="776814" y="2819329"/>
                  <a:pt x="774069" y="2813071"/>
                  <a:pt x="771758" y="2806573"/>
                </a:cubicBezTo>
                <a:lnTo>
                  <a:pt x="678304" y="2548058"/>
                </a:lnTo>
                <a:lnTo>
                  <a:pt x="476951" y="4864091"/>
                </a:lnTo>
                <a:lnTo>
                  <a:pt x="1527048" y="4163889"/>
                </a:lnTo>
                <a:lnTo>
                  <a:pt x="2577144" y="4864091"/>
                </a:lnTo>
                <a:cubicBezTo>
                  <a:pt x="2577144" y="4864091"/>
                  <a:pt x="2375792" y="2547818"/>
                  <a:pt x="2375792" y="2547818"/>
                </a:cubicBezTo>
                <a:close/>
                <a:moveTo>
                  <a:pt x="1644637" y="908697"/>
                </a:moveTo>
                <a:cubicBezTo>
                  <a:pt x="1606656" y="900926"/>
                  <a:pt x="1567329" y="896845"/>
                  <a:pt x="1527048" y="896845"/>
                </a:cubicBezTo>
                <a:cubicBezTo>
                  <a:pt x="1204796" y="896845"/>
                  <a:pt x="943645" y="1158006"/>
                  <a:pt x="943645" y="1480306"/>
                </a:cubicBezTo>
                <a:cubicBezTo>
                  <a:pt x="943645" y="1802364"/>
                  <a:pt x="1204796" y="2063766"/>
                  <a:pt x="1527048" y="2063767"/>
                </a:cubicBezTo>
                <a:cubicBezTo>
                  <a:pt x="1849299" y="2063766"/>
                  <a:pt x="2110451" y="1802365"/>
                  <a:pt x="2110451" y="1480306"/>
                </a:cubicBezTo>
                <a:cubicBezTo>
                  <a:pt x="2110451" y="1198293"/>
                  <a:pt x="1910507" y="963091"/>
                  <a:pt x="1644637" y="908697"/>
                </a:cubicBezTo>
                <a:close/>
                <a:moveTo>
                  <a:pt x="1610559" y="667821"/>
                </a:moveTo>
                <a:cubicBezTo>
                  <a:pt x="1638017" y="670609"/>
                  <a:pt x="1665073" y="674757"/>
                  <a:pt x="1691659" y="680196"/>
                </a:cubicBezTo>
                <a:cubicBezTo>
                  <a:pt x="2063860" y="756347"/>
                  <a:pt x="2343870" y="1085615"/>
                  <a:pt x="2343870" y="1480306"/>
                </a:cubicBezTo>
                <a:cubicBezTo>
                  <a:pt x="2343870" y="1931381"/>
                  <a:pt x="1978143" y="2297006"/>
                  <a:pt x="1527048" y="2297006"/>
                </a:cubicBezTo>
                <a:cubicBezTo>
                  <a:pt x="1075953" y="2297006"/>
                  <a:pt x="710226" y="1931380"/>
                  <a:pt x="710226" y="1480306"/>
                </a:cubicBezTo>
                <a:cubicBezTo>
                  <a:pt x="710226" y="1029231"/>
                  <a:pt x="1075954" y="663605"/>
                  <a:pt x="1527048" y="663605"/>
                </a:cubicBezTo>
                <a:cubicBezTo>
                  <a:pt x="1555241" y="663605"/>
                  <a:pt x="1583101" y="665033"/>
                  <a:pt x="1610559" y="667821"/>
                </a:cubicBezTo>
                <a:close/>
                <a:moveTo>
                  <a:pt x="2062785" y="233471"/>
                </a:moveTo>
                <a:lnTo>
                  <a:pt x="1527048" y="483079"/>
                </a:lnTo>
                <a:lnTo>
                  <a:pt x="991311" y="233471"/>
                </a:lnTo>
                <a:lnTo>
                  <a:pt x="795303" y="775050"/>
                </a:lnTo>
                <a:lnTo>
                  <a:pt x="233421" y="963760"/>
                </a:lnTo>
                <a:lnTo>
                  <a:pt x="492262" y="1480306"/>
                </a:lnTo>
                <a:lnTo>
                  <a:pt x="233421" y="1996611"/>
                </a:lnTo>
                <a:lnTo>
                  <a:pt x="795303" y="2185561"/>
                </a:lnTo>
                <a:lnTo>
                  <a:pt x="991311" y="2727141"/>
                </a:lnTo>
                <a:cubicBezTo>
                  <a:pt x="991311" y="2727141"/>
                  <a:pt x="1527048" y="2477533"/>
                  <a:pt x="1527048" y="2477533"/>
                </a:cubicBezTo>
                <a:lnTo>
                  <a:pt x="2062785" y="2727141"/>
                </a:lnTo>
                <a:lnTo>
                  <a:pt x="2258793" y="2185562"/>
                </a:lnTo>
                <a:lnTo>
                  <a:pt x="2820675" y="1996611"/>
                </a:lnTo>
                <a:lnTo>
                  <a:pt x="2561833" y="1480306"/>
                </a:lnTo>
                <a:lnTo>
                  <a:pt x="2820675" y="963760"/>
                </a:lnTo>
                <a:lnTo>
                  <a:pt x="2258793" y="775050"/>
                </a:lnTo>
                <a:close/>
                <a:moveTo>
                  <a:pt x="1906609" y="48810"/>
                </a:moveTo>
                <a:lnTo>
                  <a:pt x="2240063" y="88355"/>
                </a:lnTo>
                <a:lnTo>
                  <a:pt x="2274394" y="135024"/>
                </a:lnTo>
                <a:cubicBezTo>
                  <a:pt x="2277283" y="141282"/>
                  <a:pt x="2280027" y="147540"/>
                  <a:pt x="2282338" y="154040"/>
                </a:cubicBezTo>
                <a:lnTo>
                  <a:pt x="2439781" y="589709"/>
                </a:lnTo>
                <a:lnTo>
                  <a:pt x="2894918" y="742555"/>
                </a:lnTo>
                <a:cubicBezTo>
                  <a:pt x="3017117" y="783715"/>
                  <a:pt x="3082837" y="915860"/>
                  <a:pt x="3041961" y="1038136"/>
                </a:cubicBezTo>
                <a:cubicBezTo>
                  <a:pt x="3038349" y="1048487"/>
                  <a:pt x="3034161" y="1058597"/>
                  <a:pt x="3029249" y="1068465"/>
                </a:cubicBezTo>
                <a:lnTo>
                  <a:pt x="2822842" y="1480306"/>
                </a:lnTo>
                <a:lnTo>
                  <a:pt x="3029249" y="1892147"/>
                </a:lnTo>
                <a:cubicBezTo>
                  <a:pt x="3087026" y="2007443"/>
                  <a:pt x="3040371" y="2147530"/>
                  <a:pt x="2925251" y="2205300"/>
                </a:cubicBezTo>
                <a:cubicBezTo>
                  <a:pt x="2915430" y="2210113"/>
                  <a:pt x="2905317" y="2214446"/>
                  <a:pt x="2894918" y="2217816"/>
                </a:cubicBezTo>
                <a:lnTo>
                  <a:pt x="2590290" y="2320354"/>
                </a:lnTo>
                <a:lnTo>
                  <a:pt x="2809553" y="4843872"/>
                </a:lnTo>
                <a:cubicBezTo>
                  <a:pt x="2826597" y="5038599"/>
                  <a:pt x="2610511" y="5166653"/>
                  <a:pt x="2447725" y="5058096"/>
                </a:cubicBezTo>
                <a:lnTo>
                  <a:pt x="1527048" y="4444307"/>
                </a:lnTo>
                <a:lnTo>
                  <a:pt x="606516" y="5058096"/>
                </a:lnTo>
                <a:lnTo>
                  <a:pt x="579438" y="5070962"/>
                </a:lnTo>
                <a:lnTo>
                  <a:pt x="328080" y="5041154"/>
                </a:lnTo>
                <a:lnTo>
                  <a:pt x="308624" y="5025851"/>
                </a:lnTo>
                <a:cubicBezTo>
                  <a:pt x="264544" y="4980542"/>
                  <a:pt x="238152" y="4916896"/>
                  <a:pt x="244544" y="4843873"/>
                </a:cubicBezTo>
                <a:lnTo>
                  <a:pt x="463807" y="2320354"/>
                </a:lnTo>
                <a:lnTo>
                  <a:pt x="159178" y="2217816"/>
                </a:lnTo>
                <a:cubicBezTo>
                  <a:pt x="36979" y="2176897"/>
                  <a:pt x="-28742" y="2044751"/>
                  <a:pt x="12135" y="1922475"/>
                </a:cubicBezTo>
                <a:cubicBezTo>
                  <a:pt x="15746" y="1912124"/>
                  <a:pt x="19936" y="1902016"/>
                  <a:pt x="24847" y="1892147"/>
                </a:cubicBezTo>
                <a:lnTo>
                  <a:pt x="231254" y="1480306"/>
                </a:lnTo>
                <a:lnTo>
                  <a:pt x="24846" y="1068465"/>
                </a:lnTo>
                <a:cubicBezTo>
                  <a:pt x="-32931" y="953169"/>
                  <a:pt x="13725" y="812840"/>
                  <a:pt x="128845" y="755312"/>
                </a:cubicBezTo>
                <a:cubicBezTo>
                  <a:pt x="138666" y="750258"/>
                  <a:pt x="148778" y="746165"/>
                  <a:pt x="159178" y="742554"/>
                </a:cubicBezTo>
                <a:lnTo>
                  <a:pt x="614316" y="589709"/>
                </a:lnTo>
                <a:lnTo>
                  <a:pt x="771758" y="154040"/>
                </a:lnTo>
                <a:cubicBezTo>
                  <a:pt x="815668" y="32967"/>
                  <a:pt x="949423" y="-29857"/>
                  <a:pt x="1070609" y="13950"/>
                </a:cubicBezTo>
                <a:cubicBezTo>
                  <a:pt x="1077110" y="16358"/>
                  <a:pt x="1083466" y="19005"/>
                  <a:pt x="1089676" y="21894"/>
                </a:cubicBezTo>
                <a:lnTo>
                  <a:pt x="1527048" y="225528"/>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41" name="Google Shape;2841;p312"/>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42" name="Google Shape;2842;p312"/>
          <p:cNvSpPr txBox="1"/>
          <p:nvPr>
            <p:ph idx="2" type="body"/>
          </p:nvPr>
        </p:nvSpPr>
        <p:spPr>
          <a:xfrm>
            <a:off x="628652" y="739775"/>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43" name="Google Shape;2843;p31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Award">
  <p:cSld name="Blue Background_Award">
    <p:bg>
      <p:bgPr>
        <a:solidFill>
          <a:schemeClr val="dk2"/>
        </a:solidFill>
      </p:bgPr>
    </p:bg>
    <p:spTree>
      <p:nvGrpSpPr>
        <p:cNvPr id="2844" name="Shape 2844"/>
        <p:cNvGrpSpPr/>
        <p:nvPr/>
      </p:nvGrpSpPr>
      <p:grpSpPr>
        <a:xfrm>
          <a:off x="0" y="0"/>
          <a:ext cx="0" cy="0"/>
          <a:chOff x="0" y="0"/>
          <a:chExt cx="0" cy="0"/>
        </a:xfrm>
      </p:grpSpPr>
      <p:sp>
        <p:nvSpPr>
          <p:cNvPr id="2845" name="Google Shape;2845;p313"/>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46" name="Google Shape;2846;p313"/>
          <p:cNvSpPr/>
          <p:nvPr/>
        </p:nvSpPr>
        <p:spPr>
          <a:xfrm rot="-405102">
            <a:off x="5951158" y="-21033"/>
            <a:ext cx="3052358" cy="5094907"/>
          </a:xfrm>
          <a:custGeom>
            <a:rect b="b" l="l" r="r" t="t"/>
            <a:pathLst>
              <a:path extrusionOk="0" h="5097807" w="3054096">
                <a:moveTo>
                  <a:pt x="1010522" y="3115634"/>
                </a:moveTo>
                <a:cubicBezTo>
                  <a:pt x="1073643" y="3120206"/>
                  <a:pt x="1121599" y="3174364"/>
                  <a:pt x="1118420" y="3237669"/>
                </a:cubicBezTo>
                <a:lnTo>
                  <a:pt x="1060066" y="4171110"/>
                </a:lnTo>
                <a:cubicBezTo>
                  <a:pt x="1055299" y="4235378"/>
                  <a:pt x="999399" y="4283518"/>
                  <a:pt x="935123" y="4278945"/>
                </a:cubicBezTo>
                <a:cubicBezTo>
                  <a:pt x="871857" y="4274131"/>
                  <a:pt x="824047" y="4219973"/>
                  <a:pt x="827224" y="4156669"/>
                </a:cubicBezTo>
                <a:cubicBezTo>
                  <a:pt x="827224" y="4156669"/>
                  <a:pt x="885579" y="3223227"/>
                  <a:pt x="885579" y="3223227"/>
                </a:cubicBezTo>
                <a:cubicBezTo>
                  <a:pt x="890345" y="3158959"/>
                  <a:pt x="946245" y="3110819"/>
                  <a:pt x="1010522" y="3115634"/>
                </a:cubicBezTo>
                <a:close/>
                <a:moveTo>
                  <a:pt x="1527048" y="3113708"/>
                </a:moveTo>
                <a:cubicBezTo>
                  <a:pt x="1591469" y="3113707"/>
                  <a:pt x="1643757" y="3165940"/>
                  <a:pt x="1643758" y="3230447"/>
                </a:cubicBezTo>
                <a:lnTo>
                  <a:pt x="1643758" y="3813909"/>
                </a:lnTo>
                <a:cubicBezTo>
                  <a:pt x="1643758" y="3878417"/>
                  <a:pt x="1591469" y="3930650"/>
                  <a:pt x="1527048" y="3930650"/>
                </a:cubicBezTo>
                <a:cubicBezTo>
                  <a:pt x="1462626" y="3930650"/>
                  <a:pt x="1410339" y="3878417"/>
                  <a:pt x="1410339" y="3813909"/>
                </a:cubicBezTo>
                <a:cubicBezTo>
                  <a:pt x="1410339" y="3813909"/>
                  <a:pt x="1410339" y="3230449"/>
                  <a:pt x="1410339" y="3230449"/>
                </a:cubicBezTo>
                <a:cubicBezTo>
                  <a:pt x="1410338" y="3165941"/>
                  <a:pt x="1462627" y="3113708"/>
                  <a:pt x="1527048" y="3113708"/>
                </a:cubicBezTo>
                <a:close/>
                <a:moveTo>
                  <a:pt x="2046464" y="3115393"/>
                </a:moveTo>
                <a:cubicBezTo>
                  <a:pt x="2109584" y="3112263"/>
                  <a:pt x="2163895" y="3160164"/>
                  <a:pt x="2168517" y="3223227"/>
                </a:cubicBezTo>
                <a:lnTo>
                  <a:pt x="2226872" y="4156669"/>
                </a:lnTo>
                <a:cubicBezTo>
                  <a:pt x="2230050" y="4220936"/>
                  <a:pt x="2180505" y="4275815"/>
                  <a:pt x="2116084" y="4278945"/>
                </a:cubicBezTo>
                <a:cubicBezTo>
                  <a:pt x="2052964" y="4282074"/>
                  <a:pt x="1998653" y="4234175"/>
                  <a:pt x="1994030" y="4171111"/>
                </a:cubicBezTo>
                <a:lnTo>
                  <a:pt x="1935676" y="3237669"/>
                </a:lnTo>
                <a:cubicBezTo>
                  <a:pt x="1932498" y="3173402"/>
                  <a:pt x="1982041" y="3118521"/>
                  <a:pt x="2046464" y="3115393"/>
                </a:cubicBezTo>
                <a:close/>
                <a:moveTo>
                  <a:pt x="2375792" y="2547818"/>
                </a:moveTo>
                <a:lnTo>
                  <a:pt x="2282338" y="2806572"/>
                </a:lnTo>
                <a:cubicBezTo>
                  <a:pt x="2238427" y="2927646"/>
                  <a:pt x="2104673" y="2990468"/>
                  <a:pt x="1983486" y="2946661"/>
                </a:cubicBezTo>
                <a:cubicBezTo>
                  <a:pt x="1976986" y="2944253"/>
                  <a:pt x="1970630" y="2941606"/>
                  <a:pt x="1964420" y="2938718"/>
                </a:cubicBezTo>
                <a:lnTo>
                  <a:pt x="1527048" y="2735084"/>
                </a:lnTo>
                <a:lnTo>
                  <a:pt x="1089676" y="2938717"/>
                </a:lnTo>
                <a:cubicBezTo>
                  <a:pt x="972966" y="2993116"/>
                  <a:pt x="834013" y="2942328"/>
                  <a:pt x="779703" y="2825588"/>
                </a:cubicBezTo>
                <a:cubicBezTo>
                  <a:pt x="776814" y="2819329"/>
                  <a:pt x="774069" y="2813071"/>
                  <a:pt x="771758" y="2806573"/>
                </a:cubicBezTo>
                <a:lnTo>
                  <a:pt x="678304" y="2548058"/>
                </a:lnTo>
                <a:lnTo>
                  <a:pt x="476951" y="4864091"/>
                </a:lnTo>
                <a:lnTo>
                  <a:pt x="1527048" y="4163889"/>
                </a:lnTo>
                <a:lnTo>
                  <a:pt x="2577144" y="4864091"/>
                </a:lnTo>
                <a:cubicBezTo>
                  <a:pt x="2577144" y="4864091"/>
                  <a:pt x="2375792" y="2547818"/>
                  <a:pt x="2375792" y="2547818"/>
                </a:cubicBezTo>
                <a:close/>
                <a:moveTo>
                  <a:pt x="1644637" y="908697"/>
                </a:moveTo>
                <a:cubicBezTo>
                  <a:pt x="1606656" y="900926"/>
                  <a:pt x="1567329" y="896845"/>
                  <a:pt x="1527048" y="896845"/>
                </a:cubicBezTo>
                <a:cubicBezTo>
                  <a:pt x="1204796" y="896845"/>
                  <a:pt x="943645" y="1158006"/>
                  <a:pt x="943645" y="1480306"/>
                </a:cubicBezTo>
                <a:cubicBezTo>
                  <a:pt x="943645" y="1802364"/>
                  <a:pt x="1204796" y="2063766"/>
                  <a:pt x="1527048" y="2063767"/>
                </a:cubicBezTo>
                <a:cubicBezTo>
                  <a:pt x="1849299" y="2063766"/>
                  <a:pt x="2110451" y="1802365"/>
                  <a:pt x="2110451" y="1480306"/>
                </a:cubicBezTo>
                <a:cubicBezTo>
                  <a:pt x="2110451" y="1198293"/>
                  <a:pt x="1910507" y="963091"/>
                  <a:pt x="1644637" y="908697"/>
                </a:cubicBezTo>
                <a:close/>
                <a:moveTo>
                  <a:pt x="1610559" y="667821"/>
                </a:moveTo>
                <a:cubicBezTo>
                  <a:pt x="1638017" y="670609"/>
                  <a:pt x="1665073" y="674757"/>
                  <a:pt x="1691659" y="680196"/>
                </a:cubicBezTo>
                <a:cubicBezTo>
                  <a:pt x="2063860" y="756347"/>
                  <a:pt x="2343870" y="1085615"/>
                  <a:pt x="2343870" y="1480306"/>
                </a:cubicBezTo>
                <a:cubicBezTo>
                  <a:pt x="2343870" y="1931381"/>
                  <a:pt x="1978143" y="2297006"/>
                  <a:pt x="1527048" y="2297006"/>
                </a:cubicBezTo>
                <a:cubicBezTo>
                  <a:pt x="1075953" y="2297006"/>
                  <a:pt x="710226" y="1931380"/>
                  <a:pt x="710226" y="1480306"/>
                </a:cubicBezTo>
                <a:cubicBezTo>
                  <a:pt x="710226" y="1029231"/>
                  <a:pt x="1075954" y="663605"/>
                  <a:pt x="1527048" y="663605"/>
                </a:cubicBezTo>
                <a:cubicBezTo>
                  <a:pt x="1555241" y="663605"/>
                  <a:pt x="1583101" y="665033"/>
                  <a:pt x="1610559" y="667821"/>
                </a:cubicBezTo>
                <a:close/>
                <a:moveTo>
                  <a:pt x="2062785" y="233471"/>
                </a:moveTo>
                <a:lnTo>
                  <a:pt x="1527048" y="483079"/>
                </a:lnTo>
                <a:lnTo>
                  <a:pt x="991311" y="233471"/>
                </a:lnTo>
                <a:lnTo>
                  <a:pt x="795303" y="775050"/>
                </a:lnTo>
                <a:lnTo>
                  <a:pt x="233421" y="963760"/>
                </a:lnTo>
                <a:lnTo>
                  <a:pt x="492262" y="1480306"/>
                </a:lnTo>
                <a:lnTo>
                  <a:pt x="233421" y="1996611"/>
                </a:lnTo>
                <a:lnTo>
                  <a:pt x="795303" y="2185561"/>
                </a:lnTo>
                <a:lnTo>
                  <a:pt x="991311" y="2727141"/>
                </a:lnTo>
                <a:cubicBezTo>
                  <a:pt x="991311" y="2727141"/>
                  <a:pt x="1527048" y="2477533"/>
                  <a:pt x="1527048" y="2477533"/>
                </a:cubicBezTo>
                <a:lnTo>
                  <a:pt x="2062785" y="2727141"/>
                </a:lnTo>
                <a:lnTo>
                  <a:pt x="2258793" y="2185562"/>
                </a:lnTo>
                <a:lnTo>
                  <a:pt x="2820675" y="1996611"/>
                </a:lnTo>
                <a:lnTo>
                  <a:pt x="2561833" y="1480306"/>
                </a:lnTo>
                <a:lnTo>
                  <a:pt x="2820675" y="963760"/>
                </a:lnTo>
                <a:lnTo>
                  <a:pt x="2258793" y="775050"/>
                </a:lnTo>
                <a:close/>
                <a:moveTo>
                  <a:pt x="1906609" y="48810"/>
                </a:moveTo>
                <a:lnTo>
                  <a:pt x="2240063" y="88355"/>
                </a:lnTo>
                <a:lnTo>
                  <a:pt x="2274394" y="135024"/>
                </a:lnTo>
                <a:cubicBezTo>
                  <a:pt x="2277283" y="141282"/>
                  <a:pt x="2280027" y="147540"/>
                  <a:pt x="2282338" y="154040"/>
                </a:cubicBezTo>
                <a:lnTo>
                  <a:pt x="2439781" y="589709"/>
                </a:lnTo>
                <a:lnTo>
                  <a:pt x="2894918" y="742555"/>
                </a:lnTo>
                <a:cubicBezTo>
                  <a:pt x="3017117" y="783715"/>
                  <a:pt x="3082837" y="915860"/>
                  <a:pt x="3041961" y="1038136"/>
                </a:cubicBezTo>
                <a:cubicBezTo>
                  <a:pt x="3038349" y="1048487"/>
                  <a:pt x="3034161" y="1058597"/>
                  <a:pt x="3029249" y="1068465"/>
                </a:cubicBezTo>
                <a:lnTo>
                  <a:pt x="2822842" y="1480306"/>
                </a:lnTo>
                <a:lnTo>
                  <a:pt x="3029249" y="1892147"/>
                </a:lnTo>
                <a:cubicBezTo>
                  <a:pt x="3087026" y="2007443"/>
                  <a:pt x="3040371" y="2147530"/>
                  <a:pt x="2925251" y="2205300"/>
                </a:cubicBezTo>
                <a:cubicBezTo>
                  <a:pt x="2915430" y="2210113"/>
                  <a:pt x="2905317" y="2214446"/>
                  <a:pt x="2894918" y="2217816"/>
                </a:cubicBezTo>
                <a:lnTo>
                  <a:pt x="2590290" y="2320354"/>
                </a:lnTo>
                <a:lnTo>
                  <a:pt x="2809553" y="4843872"/>
                </a:lnTo>
                <a:cubicBezTo>
                  <a:pt x="2826597" y="5038599"/>
                  <a:pt x="2610511" y="5166653"/>
                  <a:pt x="2447725" y="5058096"/>
                </a:cubicBezTo>
                <a:lnTo>
                  <a:pt x="1527048" y="4444307"/>
                </a:lnTo>
                <a:lnTo>
                  <a:pt x="606516" y="5058096"/>
                </a:lnTo>
                <a:lnTo>
                  <a:pt x="579438" y="5070962"/>
                </a:lnTo>
                <a:lnTo>
                  <a:pt x="328080" y="5041154"/>
                </a:lnTo>
                <a:lnTo>
                  <a:pt x="308624" y="5025851"/>
                </a:lnTo>
                <a:cubicBezTo>
                  <a:pt x="264544" y="4980542"/>
                  <a:pt x="238152" y="4916896"/>
                  <a:pt x="244544" y="4843873"/>
                </a:cubicBezTo>
                <a:lnTo>
                  <a:pt x="463807" y="2320354"/>
                </a:lnTo>
                <a:lnTo>
                  <a:pt x="159178" y="2217816"/>
                </a:lnTo>
                <a:cubicBezTo>
                  <a:pt x="36979" y="2176897"/>
                  <a:pt x="-28742" y="2044751"/>
                  <a:pt x="12135" y="1922475"/>
                </a:cubicBezTo>
                <a:cubicBezTo>
                  <a:pt x="15746" y="1912124"/>
                  <a:pt x="19936" y="1902016"/>
                  <a:pt x="24847" y="1892147"/>
                </a:cubicBezTo>
                <a:lnTo>
                  <a:pt x="231254" y="1480306"/>
                </a:lnTo>
                <a:lnTo>
                  <a:pt x="24846" y="1068465"/>
                </a:lnTo>
                <a:cubicBezTo>
                  <a:pt x="-32931" y="953169"/>
                  <a:pt x="13725" y="812840"/>
                  <a:pt x="128845" y="755312"/>
                </a:cubicBezTo>
                <a:cubicBezTo>
                  <a:pt x="138666" y="750258"/>
                  <a:pt x="148778" y="746165"/>
                  <a:pt x="159178" y="742554"/>
                </a:cubicBezTo>
                <a:lnTo>
                  <a:pt x="614316" y="589709"/>
                </a:lnTo>
                <a:lnTo>
                  <a:pt x="771758" y="154040"/>
                </a:lnTo>
                <a:cubicBezTo>
                  <a:pt x="815668" y="32967"/>
                  <a:pt x="949423" y="-29857"/>
                  <a:pt x="1070609" y="13950"/>
                </a:cubicBezTo>
                <a:cubicBezTo>
                  <a:pt x="1077110" y="16358"/>
                  <a:pt x="1083466" y="19005"/>
                  <a:pt x="1089676" y="21894"/>
                </a:cubicBezTo>
                <a:lnTo>
                  <a:pt x="1527048" y="225528"/>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47" name="Google Shape;2847;p313"/>
          <p:cNvSpPr txBox="1"/>
          <p:nvPr>
            <p:ph idx="1" type="body"/>
          </p:nvPr>
        </p:nvSpPr>
        <p:spPr>
          <a:xfrm>
            <a:off x="628652" y="2833209"/>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48" name="Google Shape;2848;p313"/>
          <p:cNvSpPr txBox="1"/>
          <p:nvPr>
            <p:ph idx="2" type="body"/>
          </p:nvPr>
        </p:nvSpPr>
        <p:spPr>
          <a:xfrm>
            <a:off x="628652" y="741220"/>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49" name="Google Shape;2849;p31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Globe">
  <p:cSld name="White Background_Globe">
    <p:bg>
      <p:bgPr>
        <a:solidFill>
          <a:schemeClr val="lt1"/>
        </a:solidFill>
      </p:bgPr>
    </p:bg>
    <p:spTree>
      <p:nvGrpSpPr>
        <p:cNvPr id="2850" name="Shape 2850"/>
        <p:cNvGrpSpPr/>
        <p:nvPr/>
      </p:nvGrpSpPr>
      <p:grpSpPr>
        <a:xfrm>
          <a:off x="0" y="0"/>
          <a:ext cx="0" cy="0"/>
          <a:chOff x="0" y="0"/>
          <a:chExt cx="0" cy="0"/>
        </a:xfrm>
      </p:grpSpPr>
      <p:sp>
        <p:nvSpPr>
          <p:cNvPr id="2851" name="Google Shape;2851;p314"/>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52" name="Google Shape;2852;p314"/>
          <p:cNvSpPr/>
          <p:nvPr/>
        </p:nvSpPr>
        <p:spPr>
          <a:xfrm rot="-447735">
            <a:off x="5088700" y="27195"/>
            <a:ext cx="4332784" cy="5221998"/>
          </a:xfrm>
          <a:custGeom>
            <a:rect b="b" l="l" r="r" t="t"/>
            <a:pathLst>
              <a:path extrusionOk="0" h="5216898" w="4328552">
                <a:moveTo>
                  <a:pt x="1523136" y="4055248"/>
                </a:moveTo>
                <a:cubicBezTo>
                  <a:pt x="1338454" y="4144689"/>
                  <a:pt x="1165376" y="4256366"/>
                  <a:pt x="1008011" y="4387868"/>
                </a:cubicBezTo>
                <a:cubicBezTo>
                  <a:pt x="1293010" y="4645551"/>
                  <a:pt x="1636265" y="4830715"/>
                  <a:pt x="2008286" y="4927407"/>
                </a:cubicBezTo>
                <a:cubicBezTo>
                  <a:pt x="1812243" y="4722905"/>
                  <a:pt x="1645209" y="4421710"/>
                  <a:pt x="1523136" y="4055248"/>
                </a:cubicBezTo>
                <a:close/>
                <a:moveTo>
                  <a:pt x="2501898" y="3809411"/>
                </a:moveTo>
                <a:cubicBezTo>
                  <a:pt x="2232127" y="3821013"/>
                  <a:pt x="1969851" y="3875402"/>
                  <a:pt x="1723770" y="3968709"/>
                </a:cubicBezTo>
                <a:cubicBezTo>
                  <a:pt x="1723770" y="3968709"/>
                  <a:pt x="1723771" y="3968951"/>
                  <a:pt x="1723771" y="3968951"/>
                </a:cubicBezTo>
                <a:cubicBezTo>
                  <a:pt x="1906760" y="4531213"/>
                  <a:pt x="2194418" y="4916047"/>
                  <a:pt x="2501897" y="4990741"/>
                </a:cubicBezTo>
                <a:close/>
                <a:moveTo>
                  <a:pt x="2918268" y="3825874"/>
                </a:moveTo>
                <a:cubicBezTo>
                  <a:pt x="2852314" y="3817750"/>
                  <a:pt x="2785989" y="3812250"/>
                  <a:pt x="2719453" y="3809411"/>
                </a:cubicBezTo>
                <a:lnTo>
                  <a:pt x="2719453" y="4990741"/>
                </a:lnTo>
                <a:cubicBezTo>
                  <a:pt x="3026933" y="4916046"/>
                  <a:pt x="3314591" y="4531214"/>
                  <a:pt x="3497579" y="3968951"/>
                </a:cubicBezTo>
                <a:cubicBezTo>
                  <a:pt x="3310664" y="3898246"/>
                  <a:pt x="3116131" y="3850247"/>
                  <a:pt x="2918268" y="3825874"/>
                </a:cubicBezTo>
                <a:close/>
                <a:moveTo>
                  <a:pt x="1306547" y="2719454"/>
                </a:moveTo>
                <a:lnTo>
                  <a:pt x="219733" y="2719454"/>
                </a:lnTo>
                <a:cubicBezTo>
                  <a:pt x="244872" y="3287033"/>
                  <a:pt x="471855" y="3827298"/>
                  <a:pt x="859831" y="4242347"/>
                </a:cubicBezTo>
                <a:cubicBezTo>
                  <a:pt x="859831" y="4242347"/>
                  <a:pt x="860072" y="4242347"/>
                  <a:pt x="860072" y="4242347"/>
                </a:cubicBezTo>
                <a:lnTo>
                  <a:pt x="852821" y="4233887"/>
                </a:lnTo>
                <a:cubicBezTo>
                  <a:pt x="1037019" y="4077730"/>
                  <a:pt x="1241279" y="3946712"/>
                  <a:pt x="1459803" y="3844219"/>
                </a:cubicBezTo>
                <a:cubicBezTo>
                  <a:pt x="1369638" y="3507007"/>
                  <a:pt x="1315006" y="3125075"/>
                  <a:pt x="1306547" y="2719454"/>
                </a:cubicBezTo>
                <a:close/>
                <a:moveTo>
                  <a:pt x="2501896" y="2719453"/>
                </a:moveTo>
                <a:lnTo>
                  <a:pt x="1524103" y="2719454"/>
                </a:lnTo>
                <a:cubicBezTo>
                  <a:pt x="1532079" y="3096793"/>
                  <a:pt x="1582359" y="3449475"/>
                  <a:pt x="1662855" y="3759372"/>
                </a:cubicBezTo>
                <a:cubicBezTo>
                  <a:pt x="1931900" y="3659537"/>
                  <a:pt x="2215206" y="3602973"/>
                  <a:pt x="2501897" y="3591853"/>
                </a:cubicBezTo>
                <a:close/>
                <a:moveTo>
                  <a:pt x="3697248" y="2719454"/>
                </a:moveTo>
                <a:lnTo>
                  <a:pt x="2719454" y="2719453"/>
                </a:lnTo>
                <a:lnTo>
                  <a:pt x="2719453" y="3591853"/>
                </a:lnTo>
                <a:cubicBezTo>
                  <a:pt x="3010253" y="3603214"/>
                  <a:pt x="3292835" y="3660505"/>
                  <a:pt x="3558495" y="3759372"/>
                </a:cubicBezTo>
                <a:cubicBezTo>
                  <a:pt x="3638991" y="3449475"/>
                  <a:pt x="3689028" y="3096793"/>
                  <a:pt x="3697248" y="2719454"/>
                </a:cubicBezTo>
                <a:close/>
                <a:moveTo>
                  <a:pt x="1638199" y="1561328"/>
                </a:moveTo>
                <a:cubicBezTo>
                  <a:pt x="1571965" y="1846569"/>
                  <a:pt x="1531354" y="2164443"/>
                  <a:pt x="1524103" y="2501897"/>
                </a:cubicBezTo>
                <a:lnTo>
                  <a:pt x="2501896" y="2501897"/>
                </a:lnTo>
                <a:lnTo>
                  <a:pt x="2501897" y="1738275"/>
                </a:lnTo>
                <a:cubicBezTo>
                  <a:pt x="2206262" y="1726913"/>
                  <a:pt x="1914495" y="1666965"/>
                  <a:pt x="1638199" y="1561328"/>
                </a:cubicBezTo>
                <a:close/>
                <a:moveTo>
                  <a:pt x="3583152" y="1561328"/>
                </a:moveTo>
                <a:cubicBezTo>
                  <a:pt x="3583152" y="1561328"/>
                  <a:pt x="3582910" y="1561328"/>
                  <a:pt x="3582910" y="1561328"/>
                </a:cubicBezTo>
                <a:cubicBezTo>
                  <a:pt x="3306614" y="1666964"/>
                  <a:pt x="3015088" y="1726672"/>
                  <a:pt x="2719454" y="1738275"/>
                </a:cubicBezTo>
                <a:lnTo>
                  <a:pt x="2719454" y="2501897"/>
                </a:lnTo>
                <a:lnTo>
                  <a:pt x="3697248" y="2501896"/>
                </a:lnTo>
                <a:cubicBezTo>
                  <a:pt x="3689995" y="2164443"/>
                  <a:pt x="3649144" y="1846569"/>
                  <a:pt x="3583152" y="1561328"/>
                </a:cubicBezTo>
                <a:close/>
                <a:moveTo>
                  <a:pt x="797949" y="1048138"/>
                </a:moveTo>
                <a:cubicBezTo>
                  <a:pt x="447199" y="1454001"/>
                  <a:pt x="243422" y="1965983"/>
                  <a:pt x="219974" y="2501897"/>
                </a:cubicBezTo>
                <a:lnTo>
                  <a:pt x="1306546" y="2501896"/>
                </a:lnTo>
                <a:cubicBezTo>
                  <a:pt x="1314040" y="2134710"/>
                  <a:pt x="1359485" y="1786862"/>
                  <a:pt x="1435146" y="1473822"/>
                </a:cubicBezTo>
                <a:cubicBezTo>
                  <a:pt x="1203811" y="1362870"/>
                  <a:pt x="989155" y="1219524"/>
                  <a:pt x="797949" y="1048138"/>
                </a:cubicBezTo>
                <a:close/>
                <a:moveTo>
                  <a:pt x="2008045" y="293943"/>
                </a:moveTo>
                <a:cubicBezTo>
                  <a:pt x="1608949" y="397886"/>
                  <a:pt x="1243698" y="603115"/>
                  <a:pt x="947337" y="890047"/>
                </a:cubicBezTo>
                <a:cubicBezTo>
                  <a:pt x="1112196" y="1037018"/>
                  <a:pt x="1295669" y="1161509"/>
                  <a:pt x="1493161" y="1260134"/>
                </a:cubicBezTo>
                <a:cubicBezTo>
                  <a:pt x="1616926" y="851129"/>
                  <a:pt x="1795323" y="515609"/>
                  <a:pt x="2008045" y="293943"/>
                </a:cubicBezTo>
                <a:close/>
                <a:moveTo>
                  <a:pt x="2501897" y="230610"/>
                </a:moveTo>
                <a:cubicBezTo>
                  <a:pt x="2177013" y="309414"/>
                  <a:pt x="1874126" y="734615"/>
                  <a:pt x="1693796" y="1349574"/>
                </a:cubicBezTo>
                <a:cubicBezTo>
                  <a:pt x="1951722" y="1451100"/>
                  <a:pt x="2224875" y="1508874"/>
                  <a:pt x="2501896" y="1520718"/>
                </a:cubicBezTo>
                <a:close/>
                <a:moveTo>
                  <a:pt x="2719453" y="230610"/>
                </a:moveTo>
                <a:lnTo>
                  <a:pt x="2719454" y="1520718"/>
                </a:lnTo>
                <a:cubicBezTo>
                  <a:pt x="3000343" y="1508632"/>
                  <a:pt x="3272771" y="1450133"/>
                  <a:pt x="3527554" y="1349815"/>
                </a:cubicBezTo>
                <a:cubicBezTo>
                  <a:pt x="3527554" y="1349815"/>
                  <a:pt x="3527555" y="1349574"/>
                  <a:pt x="3527555" y="1349574"/>
                </a:cubicBezTo>
                <a:cubicBezTo>
                  <a:pt x="3347224" y="734615"/>
                  <a:pt x="3044337" y="309655"/>
                  <a:pt x="2719453" y="230610"/>
                </a:cubicBezTo>
                <a:close/>
                <a:moveTo>
                  <a:pt x="3213065" y="293943"/>
                </a:moveTo>
                <a:cubicBezTo>
                  <a:pt x="3425787" y="515850"/>
                  <a:pt x="3604182" y="851370"/>
                  <a:pt x="3727947" y="1260377"/>
                </a:cubicBezTo>
                <a:cubicBezTo>
                  <a:pt x="3925440" y="1161509"/>
                  <a:pt x="4108913" y="1037018"/>
                  <a:pt x="4273771" y="890047"/>
                </a:cubicBezTo>
                <a:cubicBezTo>
                  <a:pt x="3977654" y="603115"/>
                  <a:pt x="3612160" y="397644"/>
                  <a:pt x="3213065" y="293943"/>
                </a:cubicBezTo>
                <a:close/>
                <a:moveTo>
                  <a:pt x="2531679" y="0"/>
                </a:moveTo>
                <a:lnTo>
                  <a:pt x="3355518" y="108532"/>
                </a:lnTo>
                <a:lnTo>
                  <a:pt x="3505958" y="157514"/>
                </a:lnTo>
                <a:cubicBezTo>
                  <a:pt x="3790826" y="261503"/>
                  <a:pt x="4052492" y="413693"/>
                  <a:pt x="4281093" y="604213"/>
                </a:cubicBezTo>
                <a:lnTo>
                  <a:pt x="4328552" y="647557"/>
                </a:lnTo>
                <a:lnTo>
                  <a:pt x="4257941" y="1183547"/>
                </a:lnTo>
                <a:lnTo>
                  <a:pt x="4038927" y="1335623"/>
                </a:lnTo>
                <a:cubicBezTo>
                  <a:pt x="3957231" y="1386147"/>
                  <a:pt x="3872804" y="1432367"/>
                  <a:pt x="3785963" y="1474065"/>
                </a:cubicBezTo>
                <a:cubicBezTo>
                  <a:pt x="3861866" y="1786862"/>
                  <a:pt x="3907311" y="2134710"/>
                  <a:pt x="3914803" y="2501896"/>
                </a:cubicBezTo>
                <a:lnTo>
                  <a:pt x="4084263" y="2501897"/>
                </a:lnTo>
                <a:lnTo>
                  <a:pt x="4055602" y="2719454"/>
                </a:lnTo>
                <a:lnTo>
                  <a:pt x="3914805" y="2719454"/>
                </a:lnTo>
                <a:cubicBezTo>
                  <a:pt x="3906585" y="3125074"/>
                  <a:pt x="3851955" y="3507007"/>
                  <a:pt x="3761307" y="3844219"/>
                </a:cubicBezTo>
                <a:lnTo>
                  <a:pt x="3898238" y="3913966"/>
                </a:lnTo>
                <a:lnTo>
                  <a:pt x="3867118" y="4150191"/>
                </a:lnTo>
                <a:lnTo>
                  <a:pt x="3698215" y="4055248"/>
                </a:lnTo>
                <a:cubicBezTo>
                  <a:pt x="3576384" y="4421711"/>
                  <a:pt x="3409106" y="4722904"/>
                  <a:pt x="3213064" y="4927407"/>
                </a:cubicBezTo>
                <a:cubicBezTo>
                  <a:pt x="3399075" y="4879061"/>
                  <a:pt x="3577894" y="4808597"/>
                  <a:pt x="3745836" y="4718009"/>
                </a:cubicBezTo>
                <a:lnTo>
                  <a:pt x="3796445" y="4686656"/>
                </a:lnTo>
                <a:lnTo>
                  <a:pt x="3761625" y="4950966"/>
                </a:lnTo>
                <a:lnTo>
                  <a:pt x="3653330" y="5004866"/>
                </a:lnTo>
                <a:cubicBezTo>
                  <a:pt x="3411440" y="5110353"/>
                  <a:pt x="3150467" y="5180260"/>
                  <a:pt x="2877021" y="5207975"/>
                </a:cubicBezTo>
                <a:lnTo>
                  <a:pt x="2751481" y="5216898"/>
                </a:lnTo>
                <a:lnTo>
                  <a:pt x="1798203" y="5091314"/>
                </a:lnTo>
                <a:lnTo>
                  <a:pt x="1772672" y="5083989"/>
                </a:lnTo>
                <a:cubicBezTo>
                  <a:pt x="774563" y="4745924"/>
                  <a:pt x="47349" y="3820696"/>
                  <a:pt x="2175" y="2719453"/>
                </a:cubicBezTo>
                <a:lnTo>
                  <a:pt x="0" y="2719453"/>
                </a:lnTo>
                <a:lnTo>
                  <a:pt x="0" y="2501897"/>
                </a:lnTo>
                <a:lnTo>
                  <a:pt x="2175" y="2501896"/>
                </a:lnTo>
                <a:cubicBezTo>
                  <a:pt x="57773" y="1146522"/>
                  <a:pt x="1146521" y="57774"/>
                  <a:pt x="2501897" y="2175"/>
                </a:cubicBezTo>
                <a:lnTo>
                  <a:pt x="2501897"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53" name="Google Shape;2853;p314"/>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54" name="Google Shape;2854;p314"/>
          <p:cNvSpPr txBox="1"/>
          <p:nvPr>
            <p:ph idx="2" type="body"/>
          </p:nvPr>
        </p:nvSpPr>
        <p:spPr>
          <a:xfrm>
            <a:off x="628652" y="739775"/>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55" name="Google Shape;2855;p31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Globe">
  <p:cSld name="Blue Background_Globe">
    <p:bg>
      <p:bgPr>
        <a:solidFill>
          <a:schemeClr val="dk2"/>
        </a:solidFill>
      </p:bgPr>
    </p:bg>
    <p:spTree>
      <p:nvGrpSpPr>
        <p:cNvPr id="2856" name="Shape 2856"/>
        <p:cNvGrpSpPr/>
        <p:nvPr/>
      </p:nvGrpSpPr>
      <p:grpSpPr>
        <a:xfrm>
          <a:off x="0" y="0"/>
          <a:ext cx="0" cy="0"/>
          <a:chOff x="0" y="0"/>
          <a:chExt cx="0" cy="0"/>
        </a:xfrm>
      </p:grpSpPr>
      <p:sp>
        <p:nvSpPr>
          <p:cNvPr id="2857" name="Google Shape;2857;p315"/>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58" name="Google Shape;2858;p315"/>
          <p:cNvSpPr/>
          <p:nvPr/>
        </p:nvSpPr>
        <p:spPr>
          <a:xfrm rot="-447735">
            <a:off x="5088700" y="27195"/>
            <a:ext cx="4332784" cy="5221998"/>
          </a:xfrm>
          <a:custGeom>
            <a:rect b="b" l="l" r="r" t="t"/>
            <a:pathLst>
              <a:path extrusionOk="0" h="5216898" w="4328552">
                <a:moveTo>
                  <a:pt x="1523136" y="4055248"/>
                </a:moveTo>
                <a:cubicBezTo>
                  <a:pt x="1338454" y="4144689"/>
                  <a:pt x="1165376" y="4256366"/>
                  <a:pt x="1008011" y="4387868"/>
                </a:cubicBezTo>
                <a:cubicBezTo>
                  <a:pt x="1293010" y="4645551"/>
                  <a:pt x="1636265" y="4830715"/>
                  <a:pt x="2008286" y="4927407"/>
                </a:cubicBezTo>
                <a:cubicBezTo>
                  <a:pt x="1812243" y="4722905"/>
                  <a:pt x="1645209" y="4421710"/>
                  <a:pt x="1523136" y="4055248"/>
                </a:cubicBezTo>
                <a:close/>
                <a:moveTo>
                  <a:pt x="2501898" y="3809411"/>
                </a:moveTo>
                <a:cubicBezTo>
                  <a:pt x="2232127" y="3821013"/>
                  <a:pt x="1969851" y="3875402"/>
                  <a:pt x="1723770" y="3968709"/>
                </a:cubicBezTo>
                <a:cubicBezTo>
                  <a:pt x="1723770" y="3968709"/>
                  <a:pt x="1723771" y="3968951"/>
                  <a:pt x="1723771" y="3968951"/>
                </a:cubicBezTo>
                <a:cubicBezTo>
                  <a:pt x="1906760" y="4531213"/>
                  <a:pt x="2194418" y="4916047"/>
                  <a:pt x="2501897" y="4990741"/>
                </a:cubicBezTo>
                <a:close/>
                <a:moveTo>
                  <a:pt x="2918268" y="3825874"/>
                </a:moveTo>
                <a:cubicBezTo>
                  <a:pt x="2852314" y="3817750"/>
                  <a:pt x="2785989" y="3812250"/>
                  <a:pt x="2719453" y="3809411"/>
                </a:cubicBezTo>
                <a:lnTo>
                  <a:pt x="2719453" y="4990741"/>
                </a:lnTo>
                <a:cubicBezTo>
                  <a:pt x="3026933" y="4916046"/>
                  <a:pt x="3314591" y="4531214"/>
                  <a:pt x="3497579" y="3968951"/>
                </a:cubicBezTo>
                <a:cubicBezTo>
                  <a:pt x="3310664" y="3898246"/>
                  <a:pt x="3116131" y="3850247"/>
                  <a:pt x="2918268" y="3825874"/>
                </a:cubicBezTo>
                <a:close/>
                <a:moveTo>
                  <a:pt x="1306547" y="2719454"/>
                </a:moveTo>
                <a:lnTo>
                  <a:pt x="219733" y="2719454"/>
                </a:lnTo>
                <a:cubicBezTo>
                  <a:pt x="244872" y="3287033"/>
                  <a:pt x="471855" y="3827298"/>
                  <a:pt x="859831" y="4242347"/>
                </a:cubicBezTo>
                <a:cubicBezTo>
                  <a:pt x="859831" y="4242347"/>
                  <a:pt x="860072" y="4242347"/>
                  <a:pt x="860072" y="4242347"/>
                </a:cubicBezTo>
                <a:lnTo>
                  <a:pt x="852821" y="4233887"/>
                </a:lnTo>
                <a:cubicBezTo>
                  <a:pt x="1037019" y="4077730"/>
                  <a:pt x="1241279" y="3946712"/>
                  <a:pt x="1459803" y="3844219"/>
                </a:cubicBezTo>
                <a:cubicBezTo>
                  <a:pt x="1369638" y="3507007"/>
                  <a:pt x="1315006" y="3125075"/>
                  <a:pt x="1306547" y="2719454"/>
                </a:cubicBezTo>
                <a:close/>
                <a:moveTo>
                  <a:pt x="2501896" y="2719453"/>
                </a:moveTo>
                <a:lnTo>
                  <a:pt x="1524103" y="2719454"/>
                </a:lnTo>
                <a:cubicBezTo>
                  <a:pt x="1532079" y="3096793"/>
                  <a:pt x="1582359" y="3449475"/>
                  <a:pt x="1662855" y="3759372"/>
                </a:cubicBezTo>
                <a:cubicBezTo>
                  <a:pt x="1931900" y="3659537"/>
                  <a:pt x="2215206" y="3602973"/>
                  <a:pt x="2501897" y="3591853"/>
                </a:cubicBezTo>
                <a:close/>
                <a:moveTo>
                  <a:pt x="3697248" y="2719454"/>
                </a:moveTo>
                <a:lnTo>
                  <a:pt x="2719454" y="2719453"/>
                </a:lnTo>
                <a:lnTo>
                  <a:pt x="2719453" y="3591853"/>
                </a:lnTo>
                <a:cubicBezTo>
                  <a:pt x="3010253" y="3603214"/>
                  <a:pt x="3292835" y="3660505"/>
                  <a:pt x="3558495" y="3759372"/>
                </a:cubicBezTo>
                <a:cubicBezTo>
                  <a:pt x="3638991" y="3449475"/>
                  <a:pt x="3689028" y="3096793"/>
                  <a:pt x="3697248" y="2719454"/>
                </a:cubicBezTo>
                <a:close/>
                <a:moveTo>
                  <a:pt x="1638199" y="1561328"/>
                </a:moveTo>
                <a:cubicBezTo>
                  <a:pt x="1571965" y="1846569"/>
                  <a:pt x="1531354" y="2164443"/>
                  <a:pt x="1524103" y="2501897"/>
                </a:cubicBezTo>
                <a:lnTo>
                  <a:pt x="2501896" y="2501897"/>
                </a:lnTo>
                <a:lnTo>
                  <a:pt x="2501897" y="1738275"/>
                </a:lnTo>
                <a:cubicBezTo>
                  <a:pt x="2206262" y="1726913"/>
                  <a:pt x="1914495" y="1666965"/>
                  <a:pt x="1638199" y="1561328"/>
                </a:cubicBezTo>
                <a:close/>
                <a:moveTo>
                  <a:pt x="3583152" y="1561328"/>
                </a:moveTo>
                <a:cubicBezTo>
                  <a:pt x="3583152" y="1561328"/>
                  <a:pt x="3582910" y="1561328"/>
                  <a:pt x="3582910" y="1561328"/>
                </a:cubicBezTo>
                <a:cubicBezTo>
                  <a:pt x="3306614" y="1666964"/>
                  <a:pt x="3015088" y="1726672"/>
                  <a:pt x="2719454" y="1738275"/>
                </a:cubicBezTo>
                <a:lnTo>
                  <a:pt x="2719454" y="2501897"/>
                </a:lnTo>
                <a:lnTo>
                  <a:pt x="3697248" y="2501896"/>
                </a:lnTo>
                <a:cubicBezTo>
                  <a:pt x="3689995" y="2164443"/>
                  <a:pt x="3649144" y="1846569"/>
                  <a:pt x="3583152" y="1561328"/>
                </a:cubicBezTo>
                <a:close/>
                <a:moveTo>
                  <a:pt x="797949" y="1048138"/>
                </a:moveTo>
                <a:cubicBezTo>
                  <a:pt x="447199" y="1454001"/>
                  <a:pt x="243422" y="1965983"/>
                  <a:pt x="219974" y="2501897"/>
                </a:cubicBezTo>
                <a:lnTo>
                  <a:pt x="1306546" y="2501896"/>
                </a:lnTo>
                <a:cubicBezTo>
                  <a:pt x="1314040" y="2134710"/>
                  <a:pt x="1359485" y="1786862"/>
                  <a:pt x="1435146" y="1473822"/>
                </a:cubicBezTo>
                <a:cubicBezTo>
                  <a:pt x="1203811" y="1362870"/>
                  <a:pt x="989155" y="1219524"/>
                  <a:pt x="797949" y="1048138"/>
                </a:cubicBezTo>
                <a:close/>
                <a:moveTo>
                  <a:pt x="2008045" y="293943"/>
                </a:moveTo>
                <a:cubicBezTo>
                  <a:pt x="1608949" y="397886"/>
                  <a:pt x="1243698" y="603115"/>
                  <a:pt x="947337" y="890047"/>
                </a:cubicBezTo>
                <a:cubicBezTo>
                  <a:pt x="1112196" y="1037018"/>
                  <a:pt x="1295669" y="1161509"/>
                  <a:pt x="1493161" y="1260134"/>
                </a:cubicBezTo>
                <a:cubicBezTo>
                  <a:pt x="1616926" y="851129"/>
                  <a:pt x="1795323" y="515609"/>
                  <a:pt x="2008045" y="293943"/>
                </a:cubicBezTo>
                <a:close/>
                <a:moveTo>
                  <a:pt x="2501897" y="230610"/>
                </a:moveTo>
                <a:cubicBezTo>
                  <a:pt x="2177013" y="309414"/>
                  <a:pt x="1874126" y="734615"/>
                  <a:pt x="1693796" y="1349574"/>
                </a:cubicBezTo>
                <a:cubicBezTo>
                  <a:pt x="1951722" y="1451100"/>
                  <a:pt x="2224875" y="1508874"/>
                  <a:pt x="2501896" y="1520718"/>
                </a:cubicBezTo>
                <a:close/>
                <a:moveTo>
                  <a:pt x="2719453" y="230610"/>
                </a:moveTo>
                <a:lnTo>
                  <a:pt x="2719454" y="1520718"/>
                </a:lnTo>
                <a:cubicBezTo>
                  <a:pt x="3000343" y="1508632"/>
                  <a:pt x="3272771" y="1450133"/>
                  <a:pt x="3527554" y="1349815"/>
                </a:cubicBezTo>
                <a:cubicBezTo>
                  <a:pt x="3527554" y="1349815"/>
                  <a:pt x="3527555" y="1349574"/>
                  <a:pt x="3527555" y="1349574"/>
                </a:cubicBezTo>
                <a:cubicBezTo>
                  <a:pt x="3347224" y="734615"/>
                  <a:pt x="3044337" y="309655"/>
                  <a:pt x="2719453" y="230610"/>
                </a:cubicBezTo>
                <a:close/>
                <a:moveTo>
                  <a:pt x="3213065" y="293943"/>
                </a:moveTo>
                <a:cubicBezTo>
                  <a:pt x="3425787" y="515850"/>
                  <a:pt x="3604182" y="851370"/>
                  <a:pt x="3727947" y="1260377"/>
                </a:cubicBezTo>
                <a:cubicBezTo>
                  <a:pt x="3925440" y="1161509"/>
                  <a:pt x="4108913" y="1037018"/>
                  <a:pt x="4273771" y="890047"/>
                </a:cubicBezTo>
                <a:cubicBezTo>
                  <a:pt x="3977654" y="603115"/>
                  <a:pt x="3612160" y="397644"/>
                  <a:pt x="3213065" y="293943"/>
                </a:cubicBezTo>
                <a:close/>
                <a:moveTo>
                  <a:pt x="2531679" y="0"/>
                </a:moveTo>
                <a:lnTo>
                  <a:pt x="3355518" y="108532"/>
                </a:lnTo>
                <a:lnTo>
                  <a:pt x="3505958" y="157514"/>
                </a:lnTo>
                <a:cubicBezTo>
                  <a:pt x="3790826" y="261503"/>
                  <a:pt x="4052492" y="413693"/>
                  <a:pt x="4281093" y="604213"/>
                </a:cubicBezTo>
                <a:lnTo>
                  <a:pt x="4328552" y="647557"/>
                </a:lnTo>
                <a:lnTo>
                  <a:pt x="4257941" y="1183547"/>
                </a:lnTo>
                <a:lnTo>
                  <a:pt x="4038927" y="1335623"/>
                </a:lnTo>
                <a:cubicBezTo>
                  <a:pt x="3957231" y="1386147"/>
                  <a:pt x="3872804" y="1432367"/>
                  <a:pt x="3785963" y="1474065"/>
                </a:cubicBezTo>
                <a:cubicBezTo>
                  <a:pt x="3861866" y="1786862"/>
                  <a:pt x="3907311" y="2134710"/>
                  <a:pt x="3914803" y="2501896"/>
                </a:cubicBezTo>
                <a:lnTo>
                  <a:pt x="4084263" y="2501897"/>
                </a:lnTo>
                <a:lnTo>
                  <a:pt x="4055602" y="2719454"/>
                </a:lnTo>
                <a:lnTo>
                  <a:pt x="3914805" y="2719454"/>
                </a:lnTo>
                <a:cubicBezTo>
                  <a:pt x="3906585" y="3125074"/>
                  <a:pt x="3851955" y="3507007"/>
                  <a:pt x="3761307" y="3844219"/>
                </a:cubicBezTo>
                <a:lnTo>
                  <a:pt x="3898238" y="3913966"/>
                </a:lnTo>
                <a:lnTo>
                  <a:pt x="3867118" y="4150191"/>
                </a:lnTo>
                <a:lnTo>
                  <a:pt x="3698215" y="4055248"/>
                </a:lnTo>
                <a:cubicBezTo>
                  <a:pt x="3576384" y="4421711"/>
                  <a:pt x="3409106" y="4722904"/>
                  <a:pt x="3213064" y="4927407"/>
                </a:cubicBezTo>
                <a:cubicBezTo>
                  <a:pt x="3399075" y="4879061"/>
                  <a:pt x="3577894" y="4808597"/>
                  <a:pt x="3745836" y="4718009"/>
                </a:cubicBezTo>
                <a:lnTo>
                  <a:pt x="3796445" y="4686656"/>
                </a:lnTo>
                <a:lnTo>
                  <a:pt x="3761625" y="4950966"/>
                </a:lnTo>
                <a:lnTo>
                  <a:pt x="3653330" y="5004866"/>
                </a:lnTo>
                <a:cubicBezTo>
                  <a:pt x="3411440" y="5110353"/>
                  <a:pt x="3150467" y="5180260"/>
                  <a:pt x="2877021" y="5207975"/>
                </a:cubicBezTo>
                <a:lnTo>
                  <a:pt x="2751481" y="5216898"/>
                </a:lnTo>
                <a:lnTo>
                  <a:pt x="1798203" y="5091314"/>
                </a:lnTo>
                <a:lnTo>
                  <a:pt x="1772672" y="5083989"/>
                </a:lnTo>
                <a:cubicBezTo>
                  <a:pt x="774563" y="4745924"/>
                  <a:pt x="47349" y="3820696"/>
                  <a:pt x="2175" y="2719453"/>
                </a:cubicBezTo>
                <a:lnTo>
                  <a:pt x="0" y="2719453"/>
                </a:lnTo>
                <a:lnTo>
                  <a:pt x="0" y="2501897"/>
                </a:lnTo>
                <a:lnTo>
                  <a:pt x="2175" y="2501896"/>
                </a:lnTo>
                <a:cubicBezTo>
                  <a:pt x="57773" y="1146522"/>
                  <a:pt x="1146521" y="57774"/>
                  <a:pt x="2501897" y="2175"/>
                </a:cubicBezTo>
                <a:lnTo>
                  <a:pt x="2501897"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59" name="Google Shape;2859;p315"/>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60" name="Google Shape;2860;p315"/>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61" name="Google Shape;2861;p31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Community">
  <p:cSld name="White Background_Community">
    <p:bg>
      <p:bgPr>
        <a:solidFill>
          <a:schemeClr val="lt1"/>
        </a:solidFill>
      </p:bgPr>
    </p:bg>
    <p:spTree>
      <p:nvGrpSpPr>
        <p:cNvPr id="2862" name="Shape 2862"/>
        <p:cNvGrpSpPr/>
        <p:nvPr/>
      </p:nvGrpSpPr>
      <p:grpSpPr>
        <a:xfrm>
          <a:off x="0" y="0"/>
          <a:ext cx="0" cy="0"/>
          <a:chOff x="0" y="0"/>
          <a:chExt cx="0" cy="0"/>
        </a:xfrm>
      </p:grpSpPr>
      <p:sp>
        <p:nvSpPr>
          <p:cNvPr id="2863" name="Google Shape;2863;p316"/>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64" name="Google Shape;2864;p316"/>
          <p:cNvSpPr/>
          <p:nvPr/>
        </p:nvSpPr>
        <p:spPr>
          <a:xfrm rot="-439219">
            <a:off x="4842648" y="34285"/>
            <a:ext cx="4302910" cy="5029309"/>
          </a:xfrm>
          <a:custGeom>
            <a:rect b="b" l="l" r="r" t="t"/>
            <a:pathLst>
              <a:path extrusionOk="0" h="5026012" w="4300089">
                <a:moveTo>
                  <a:pt x="1640646" y="4262774"/>
                </a:moveTo>
                <a:lnTo>
                  <a:pt x="765635" y="4262773"/>
                </a:lnTo>
                <a:cubicBezTo>
                  <a:pt x="705113" y="4262773"/>
                  <a:pt x="656259" y="4311690"/>
                  <a:pt x="656259" y="4372253"/>
                </a:cubicBezTo>
                <a:lnTo>
                  <a:pt x="656259" y="4643857"/>
                </a:lnTo>
                <a:cubicBezTo>
                  <a:pt x="817893" y="4752406"/>
                  <a:pt x="1008450" y="4809941"/>
                  <a:pt x="1203141" y="4809708"/>
                </a:cubicBezTo>
                <a:cubicBezTo>
                  <a:pt x="1397831" y="4809941"/>
                  <a:pt x="1588145" y="4752406"/>
                  <a:pt x="1750023" y="4643858"/>
                </a:cubicBezTo>
                <a:cubicBezTo>
                  <a:pt x="1750023" y="4643858"/>
                  <a:pt x="1750023" y="4372254"/>
                  <a:pt x="1750023" y="4372254"/>
                </a:cubicBezTo>
                <a:cubicBezTo>
                  <a:pt x="1750023" y="4311690"/>
                  <a:pt x="1700925" y="4262773"/>
                  <a:pt x="1640646" y="4262774"/>
                </a:cubicBezTo>
                <a:close/>
                <a:moveTo>
                  <a:pt x="1247223" y="3282825"/>
                </a:moveTo>
                <a:cubicBezTo>
                  <a:pt x="1232984" y="3279914"/>
                  <a:pt x="1218241" y="3278386"/>
                  <a:pt x="1203141" y="3278386"/>
                </a:cubicBezTo>
                <a:cubicBezTo>
                  <a:pt x="1082340" y="3278386"/>
                  <a:pt x="984388" y="3376218"/>
                  <a:pt x="984388" y="3497112"/>
                </a:cubicBezTo>
                <a:lnTo>
                  <a:pt x="984387" y="3715840"/>
                </a:lnTo>
                <a:cubicBezTo>
                  <a:pt x="984388" y="3836733"/>
                  <a:pt x="1082340" y="3934567"/>
                  <a:pt x="1203141" y="3934567"/>
                </a:cubicBezTo>
                <a:cubicBezTo>
                  <a:pt x="1323941" y="3934567"/>
                  <a:pt x="1421893" y="3836733"/>
                  <a:pt x="1421893" y="3715840"/>
                </a:cubicBezTo>
                <a:lnTo>
                  <a:pt x="1421893" y="3497112"/>
                </a:lnTo>
                <a:cubicBezTo>
                  <a:pt x="1421893" y="3391330"/>
                  <a:pt x="1346899" y="3303204"/>
                  <a:pt x="1247223" y="3282825"/>
                </a:cubicBezTo>
                <a:close/>
                <a:moveTo>
                  <a:pt x="1288109" y="2844459"/>
                </a:moveTo>
                <a:cubicBezTo>
                  <a:pt x="973299" y="2817455"/>
                  <a:pt x="651094" y="2942258"/>
                  <a:pt x="437505" y="3206641"/>
                </a:cubicBezTo>
                <a:cubicBezTo>
                  <a:pt x="145835" y="3567460"/>
                  <a:pt x="145836" y="4083180"/>
                  <a:pt x="437505" y="4443998"/>
                </a:cubicBezTo>
                <a:lnTo>
                  <a:pt x="437505" y="4372253"/>
                </a:lnTo>
                <a:cubicBezTo>
                  <a:pt x="437506" y="4191030"/>
                  <a:pt x="584313" y="4044047"/>
                  <a:pt x="765635" y="4044047"/>
                </a:cubicBezTo>
                <a:lnTo>
                  <a:pt x="913658" y="4044047"/>
                </a:lnTo>
                <a:cubicBezTo>
                  <a:pt x="819351" y="3961122"/>
                  <a:pt x="765391" y="3841392"/>
                  <a:pt x="765635" y="3715839"/>
                </a:cubicBezTo>
                <a:lnTo>
                  <a:pt x="765634" y="3497112"/>
                </a:lnTo>
                <a:cubicBezTo>
                  <a:pt x="765636" y="3255557"/>
                  <a:pt x="961540" y="3059658"/>
                  <a:pt x="1203141" y="3059658"/>
                </a:cubicBezTo>
                <a:cubicBezTo>
                  <a:pt x="1444741" y="3059658"/>
                  <a:pt x="1640646" y="3255557"/>
                  <a:pt x="1640646" y="3497112"/>
                </a:cubicBezTo>
                <a:lnTo>
                  <a:pt x="1640646" y="3715839"/>
                </a:lnTo>
                <a:cubicBezTo>
                  <a:pt x="1640647" y="3841392"/>
                  <a:pt x="1586687" y="3961121"/>
                  <a:pt x="1492380" y="4044047"/>
                </a:cubicBezTo>
                <a:lnTo>
                  <a:pt x="1640646" y="4044047"/>
                </a:lnTo>
                <a:cubicBezTo>
                  <a:pt x="1821725" y="4044047"/>
                  <a:pt x="1968775" y="4191030"/>
                  <a:pt x="1968775" y="4372254"/>
                </a:cubicBezTo>
                <a:lnTo>
                  <a:pt x="1968775" y="4443998"/>
                </a:lnTo>
                <a:cubicBezTo>
                  <a:pt x="2310517" y="4021219"/>
                  <a:pt x="2244647" y="3401375"/>
                  <a:pt x="1821725" y="3059659"/>
                </a:cubicBezTo>
                <a:cubicBezTo>
                  <a:pt x="1663220" y="2931514"/>
                  <a:pt x="1476995" y="2860662"/>
                  <a:pt x="1288109" y="2844459"/>
                </a:cubicBezTo>
                <a:close/>
                <a:moveTo>
                  <a:pt x="3039206" y="2330102"/>
                </a:moveTo>
                <a:cubicBezTo>
                  <a:pt x="2910142" y="2377622"/>
                  <a:pt x="2770626" y="2403244"/>
                  <a:pt x="2625034" y="2403244"/>
                </a:cubicBezTo>
                <a:cubicBezTo>
                  <a:pt x="2479442" y="2403244"/>
                  <a:pt x="2339926" y="2377622"/>
                  <a:pt x="2210619" y="2330102"/>
                </a:cubicBezTo>
                <a:lnTo>
                  <a:pt x="1873010" y="2825557"/>
                </a:lnTo>
                <a:cubicBezTo>
                  <a:pt x="2206487" y="3048943"/>
                  <a:pt x="2406524" y="3423970"/>
                  <a:pt x="2406282" y="3825319"/>
                </a:cubicBezTo>
                <a:lnTo>
                  <a:pt x="2843786" y="3825319"/>
                </a:lnTo>
                <a:cubicBezTo>
                  <a:pt x="2843544" y="3423970"/>
                  <a:pt x="3043581" y="3048943"/>
                  <a:pt x="3377058" y="2825557"/>
                </a:cubicBezTo>
                <a:close/>
                <a:moveTo>
                  <a:pt x="3062539" y="1637583"/>
                </a:moveTo>
                <a:cubicBezTo>
                  <a:pt x="3062539" y="1637583"/>
                  <a:pt x="2187529" y="1637583"/>
                  <a:pt x="2187529" y="1637583"/>
                </a:cubicBezTo>
                <a:cubicBezTo>
                  <a:pt x="2127006" y="1637583"/>
                  <a:pt x="2078152" y="1686732"/>
                  <a:pt x="2078152" y="1747063"/>
                </a:cubicBezTo>
                <a:lnTo>
                  <a:pt x="2078152" y="2018899"/>
                </a:lnTo>
                <a:cubicBezTo>
                  <a:pt x="2239786" y="2127215"/>
                  <a:pt x="2430344" y="2184983"/>
                  <a:pt x="2625034" y="2184517"/>
                </a:cubicBezTo>
                <a:cubicBezTo>
                  <a:pt x="2819724" y="2184983"/>
                  <a:pt x="3010039" y="2127215"/>
                  <a:pt x="3171916" y="2018900"/>
                </a:cubicBezTo>
                <a:lnTo>
                  <a:pt x="3171916" y="1747063"/>
                </a:lnTo>
                <a:cubicBezTo>
                  <a:pt x="3171916" y="1686732"/>
                  <a:pt x="3122819" y="1637583"/>
                  <a:pt x="3062539" y="1637583"/>
                </a:cubicBezTo>
                <a:close/>
                <a:moveTo>
                  <a:pt x="2669116" y="657645"/>
                </a:moveTo>
                <a:cubicBezTo>
                  <a:pt x="2654877" y="654727"/>
                  <a:pt x="2640134" y="653195"/>
                  <a:pt x="2625034" y="653195"/>
                </a:cubicBezTo>
                <a:cubicBezTo>
                  <a:pt x="2504234" y="653195"/>
                  <a:pt x="2406281" y="751260"/>
                  <a:pt x="2406282" y="872154"/>
                </a:cubicBezTo>
                <a:lnTo>
                  <a:pt x="2406281" y="1090881"/>
                </a:lnTo>
                <a:cubicBezTo>
                  <a:pt x="2406282" y="1211542"/>
                  <a:pt x="2504233" y="1309609"/>
                  <a:pt x="2625034" y="1309609"/>
                </a:cubicBezTo>
                <a:cubicBezTo>
                  <a:pt x="2745834" y="1309609"/>
                  <a:pt x="2843786" y="1211542"/>
                  <a:pt x="2843786" y="1090881"/>
                </a:cubicBezTo>
                <a:lnTo>
                  <a:pt x="2843786" y="872154"/>
                </a:lnTo>
                <a:cubicBezTo>
                  <a:pt x="2843787" y="766372"/>
                  <a:pt x="2768792" y="678067"/>
                  <a:pt x="2669116" y="657645"/>
                </a:cubicBezTo>
                <a:close/>
                <a:moveTo>
                  <a:pt x="2710003" y="219330"/>
                </a:moveTo>
                <a:cubicBezTo>
                  <a:pt x="2395191" y="192374"/>
                  <a:pt x="2072987" y="317213"/>
                  <a:pt x="1859399" y="581450"/>
                </a:cubicBezTo>
                <a:cubicBezTo>
                  <a:pt x="1567729" y="942268"/>
                  <a:pt x="1567729" y="1457989"/>
                  <a:pt x="1859400" y="1819040"/>
                </a:cubicBezTo>
                <a:lnTo>
                  <a:pt x="1859400" y="1747063"/>
                </a:lnTo>
                <a:cubicBezTo>
                  <a:pt x="1859399" y="1565838"/>
                  <a:pt x="2006207" y="1418856"/>
                  <a:pt x="2187528" y="1418856"/>
                </a:cubicBezTo>
                <a:lnTo>
                  <a:pt x="2335551" y="1418856"/>
                </a:lnTo>
                <a:cubicBezTo>
                  <a:pt x="2241244" y="1335930"/>
                  <a:pt x="2187286" y="1216434"/>
                  <a:pt x="2187528" y="1090881"/>
                </a:cubicBezTo>
                <a:lnTo>
                  <a:pt x="2187529" y="872154"/>
                </a:lnTo>
                <a:cubicBezTo>
                  <a:pt x="2187527" y="630366"/>
                  <a:pt x="2383434" y="434468"/>
                  <a:pt x="2625034" y="434468"/>
                </a:cubicBezTo>
                <a:cubicBezTo>
                  <a:pt x="2866634" y="434468"/>
                  <a:pt x="3062540" y="630366"/>
                  <a:pt x="3062539" y="872154"/>
                </a:cubicBezTo>
                <a:lnTo>
                  <a:pt x="3062540" y="1090882"/>
                </a:lnTo>
                <a:cubicBezTo>
                  <a:pt x="3062539" y="1216434"/>
                  <a:pt x="3008581" y="1335930"/>
                  <a:pt x="2914517" y="1418856"/>
                </a:cubicBezTo>
                <a:lnTo>
                  <a:pt x="3062540" y="1418856"/>
                </a:lnTo>
                <a:cubicBezTo>
                  <a:pt x="3243618" y="1418856"/>
                  <a:pt x="3390668" y="1565838"/>
                  <a:pt x="3390669" y="1747063"/>
                </a:cubicBezTo>
                <a:lnTo>
                  <a:pt x="3390668" y="1819040"/>
                </a:lnTo>
                <a:cubicBezTo>
                  <a:pt x="3732410" y="1396028"/>
                  <a:pt x="3666541" y="776185"/>
                  <a:pt x="3243618" y="434468"/>
                </a:cubicBezTo>
                <a:cubicBezTo>
                  <a:pt x="3085113" y="306323"/>
                  <a:pt x="2898889" y="235503"/>
                  <a:pt x="2710003" y="219330"/>
                </a:cubicBezTo>
                <a:close/>
                <a:moveTo>
                  <a:pt x="2565898" y="0"/>
                </a:moveTo>
                <a:lnTo>
                  <a:pt x="2992608" y="55153"/>
                </a:lnTo>
                <a:lnTo>
                  <a:pt x="3073034" y="83195"/>
                </a:lnTo>
                <a:cubicBezTo>
                  <a:pt x="3515660" y="260905"/>
                  <a:pt x="3828175" y="694093"/>
                  <a:pt x="3828174" y="1200128"/>
                </a:cubicBezTo>
                <a:cubicBezTo>
                  <a:pt x="3828175" y="1640378"/>
                  <a:pt x="3591921" y="2025189"/>
                  <a:pt x="3239243" y="2234831"/>
                </a:cubicBezTo>
                <a:lnTo>
                  <a:pt x="3570046" y="2720271"/>
                </a:lnTo>
                <a:cubicBezTo>
                  <a:pt x="3720743" y="2655281"/>
                  <a:pt x="3882863" y="2621971"/>
                  <a:pt x="4046927" y="2622204"/>
                </a:cubicBezTo>
                <a:cubicBezTo>
                  <a:pt x="4129992" y="2622204"/>
                  <a:pt x="4211091" y="2630618"/>
                  <a:pt x="4289416" y="2646643"/>
                </a:cubicBezTo>
                <a:lnTo>
                  <a:pt x="4300089" y="2649387"/>
                </a:lnTo>
                <a:lnTo>
                  <a:pt x="4271848" y="2867880"/>
                </a:lnTo>
                <a:lnTo>
                  <a:pt x="4226081" y="2857126"/>
                </a:lnTo>
                <a:cubicBezTo>
                  <a:pt x="3882612" y="2793891"/>
                  <a:pt x="3516239" y="2915820"/>
                  <a:pt x="3281293" y="3206641"/>
                </a:cubicBezTo>
                <a:cubicBezTo>
                  <a:pt x="2989622" y="3567460"/>
                  <a:pt x="2989622" y="4083180"/>
                  <a:pt x="3281293" y="4443998"/>
                </a:cubicBezTo>
                <a:lnTo>
                  <a:pt x="3281293" y="4372253"/>
                </a:lnTo>
                <a:cubicBezTo>
                  <a:pt x="3281293" y="4191029"/>
                  <a:pt x="3428100" y="4044047"/>
                  <a:pt x="3609423" y="4044047"/>
                </a:cubicBezTo>
                <a:lnTo>
                  <a:pt x="3757445" y="4044047"/>
                </a:lnTo>
                <a:cubicBezTo>
                  <a:pt x="3663137" y="3961121"/>
                  <a:pt x="3609179" y="3841392"/>
                  <a:pt x="3609421" y="3715839"/>
                </a:cubicBezTo>
                <a:lnTo>
                  <a:pt x="3609421" y="3497112"/>
                </a:lnTo>
                <a:cubicBezTo>
                  <a:pt x="3609421" y="3255557"/>
                  <a:pt x="3805328" y="3059659"/>
                  <a:pt x="4046927" y="3059658"/>
                </a:cubicBezTo>
                <a:cubicBezTo>
                  <a:pt x="4107327" y="3059658"/>
                  <a:pt x="4164871" y="3071901"/>
                  <a:pt x="4217212" y="3094042"/>
                </a:cubicBezTo>
                <a:lnTo>
                  <a:pt x="4240951" y="3106927"/>
                </a:lnTo>
                <a:lnTo>
                  <a:pt x="4209081" y="3353501"/>
                </a:lnTo>
                <a:lnTo>
                  <a:pt x="4201604" y="3342414"/>
                </a:lnTo>
                <a:cubicBezTo>
                  <a:pt x="4162015" y="3302844"/>
                  <a:pt x="4107328" y="3278385"/>
                  <a:pt x="4046927" y="3278386"/>
                </a:cubicBezTo>
                <a:cubicBezTo>
                  <a:pt x="3926128" y="3278385"/>
                  <a:pt x="3828175" y="3376218"/>
                  <a:pt x="3828175" y="3497112"/>
                </a:cubicBezTo>
                <a:lnTo>
                  <a:pt x="3828174" y="3715839"/>
                </a:lnTo>
                <a:cubicBezTo>
                  <a:pt x="3828175" y="3836733"/>
                  <a:pt x="3926127" y="3934567"/>
                  <a:pt x="4046928" y="3934567"/>
                </a:cubicBezTo>
                <a:cubicBezTo>
                  <a:pt x="4077128" y="3934567"/>
                  <a:pt x="4105899" y="3928452"/>
                  <a:pt x="4132069" y="3917391"/>
                </a:cubicBezTo>
                <a:lnTo>
                  <a:pt x="4136591" y="3914344"/>
                </a:lnTo>
                <a:lnTo>
                  <a:pt x="4091556" y="4262774"/>
                </a:lnTo>
                <a:lnTo>
                  <a:pt x="3609422" y="4262774"/>
                </a:lnTo>
                <a:cubicBezTo>
                  <a:pt x="3548901" y="4262773"/>
                  <a:pt x="3500045" y="4311690"/>
                  <a:pt x="3500045" y="4372253"/>
                </a:cubicBezTo>
                <a:lnTo>
                  <a:pt x="3500045" y="4643857"/>
                </a:lnTo>
                <a:cubicBezTo>
                  <a:pt x="3621270" y="4725269"/>
                  <a:pt x="3758766" y="4777985"/>
                  <a:pt x="3902072" y="4799156"/>
                </a:cubicBezTo>
                <a:lnTo>
                  <a:pt x="4021107" y="4807826"/>
                </a:lnTo>
                <a:lnTo>
                  <a:pt x="3992906" y="5026012"/>
                </a:lnTo>
                <a:lnTo>
                  <a:pt x="3937596" y="5023531"/>
                </a:lnTo>
                <a:cubicBezTo>
                  <a:pt x="3397439" y="4974854"/>
                  <a:pt x="2960090" y="4569026"/>
                  <a:pt x="2863475" y="4044047"/>
                </a:cubicBezTo>
                <a:lnTo>
                  <a:pt x="2386593" y="4044047"/>
                </a:lnTo>
                <a:cubicBezTo>
                  <a:pt x="2290205" y="4569026"/>
                  <a:pt x="1852871" y="4974854"/>
                  <a:pt x="1312515" y="5023532"/>
                </a:cubicBezTo>
                <a:lnTo>
                  <a:pt x="1308199" y="5023725"/>
                </a:lnTo>
                <a:lnTo>
                  <a:pt x="801287" y="4958206"/>
                </a:lnTo>
                <a:lnTo>
                  <a:pt x="734804" y="4933870"/>
                </a:lnTo>
                <a:cubicBezTo>
                  <a:pt x="302973" y="4751197"/>
                  <a:pt x="0" y="4323570"/>
                  <a:pt x="0" y="3825320"/>
                </a:cubicBezTo>
                <a:cubicBezTo>
                  <a:pt x="0" y="3160753"/>
                  <a:pt x="538618" y="2622204"/>
                  <a:pt x="1203141" y="2622204"/>
                </a:cubicBezTo>
                <a:cubicBezTo>
                  <a:pt x="1372553" y="2622204"/>
                  <a:pt x="1533944" y="2657145"/>
                  <a:pt x="1680022" y="2720269"/>
                </a:cubicBezTo>
                <a:lnTo>
                  <a:pt x="2010825" y="2235064"/>
                </a:lnTo>
                <a:cubicBezTo>
                  <a:pt x="1645507" y="2018201"/>
                  <a:pt x="1421650" y="1625004"/>
                  <a:pt x="1421893" y="1200128"/>
                </a:cubicBezTo>
                <a:cubicBezTo>
                  <a:pt x="1421893" y="577316"/>
                  <a:pt x="1895288" y="64851"/>
                  <a:pt x="2502012" y="3226"/>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65" name="Google Shape;2865;p316"/>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66" name="Google Shape;2866;p316"/>
          <p:cNvSpPr txBox="1"/>
          <p:nvPr>
            <p:ph idx="2" type="body"/>
          </p:nvPr>
        </p:nvSpPr>
        <p:spPr>
          <a:xfrm>
            <a:off x="628652" y="739775"/>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67" name="Google Shape;2867;p31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Community">
  <p:cSld name="Blue Background_Community">
    <p:bg>
      <p:bgPr>
        <a:solidFill>
          <a:schemeClr val="dk2"/>
        </a:solidFill>
      </p:bgPr>
    </p:bg>
    <p:spTree>
      <p:nvGrpSpPr>
        <p:cNvPr id="2868" name="Shape 2868"/>
        <p:cNvGrpSpPr/>
        <p:nvPr/>
      </p:nvGrpSpPr>
      <p:grpSpPr>
        <a:xfrm>
          <a:off x="0" y="0"/>
          <a:ext cx="0" cy="0"/>
          <a:chOff x="0" y="0"/>
          <a:chExt cx="0" cy="0"/>
        </a:xfrm>
      </p:grpSpPr>
      <p:sp>
        <p:nvSpPr>
          <p:cNvPr id="2869" name="Google Shape;2869;p317"/>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70" name="Google Shape;2870;p317"/>
          <p:cNvSpPr/>
          <p:nvPr/>
        </p:nvSpPr>
        <p:spPr>
          <a:xfrm rot="-439219">
            <a:off x="4842648" y="34285"/>
            <a:ext cx="4302910" cy="5029309"/>
          </a:xfrm>
          <a:custGeom>
            <a:rect b="b" l="l" r="r" t="t"/>
            <a:pathLst>
              <a:path extrusionOk="0" h="5026012" w="4300089">
                <a:moveTo>
                  <a:pt x="1640646" y="4262774"/>
                </a:moveTo>
                <a:lnTo>
                  <a:pt x="765635" y="4262773"/>
                </a:lnTo>
                <a:cubicBezTo>
                  <a:pt x="705113" y="4262773"/>
                  <a:pt x="656259" y="4311690"/>
                  <a:pt x="656259" y="4372253"/>
                </a:cubicBezTo>
                <a:lnTo>
                  <a:pt x="656259" y="4643857"/>
                </a:lnTo>
                <a:cubicBezTo>
                  <a:pt x="817893" y="4752406"/>
                  <a:pt x="1008450" y="4809941"/>
                  <a:pt x="1203141" y="4809708"/>
                </a:cubicBezTo>
                <a:cubicBezTo>
                  <a:pt x="1397831" y="4809941"/>
                  <a:pt x="1588145" y="4752406"/>
                  <a:pt x="1750023" y="4643858"/>
                </a:cubicBezTo>
                <a:cubicBezTo>
                  <a:pt x="1750023" y="4643858"/>
                  <a:pt x="1750023" y="4372254"/>
                  <a:pt x="1750023" y="4372254"/>
                </a:cubicBezTo>
                <a:cubicBezTo>
                  <a:pt x="1750023" y="4311690"/>
                  <a:pt x="1700925" y="4262773"/>
                  <a:pt x="1640646" y="4262774"/>
                </a:cubicBezTo>
                <a:close/>
                <a:moveTo>
                  <a:pt x="1247223" y="3282825"/>
                </a:moveTo>
                <a:cubicBezTo>
                  <a:pt x="1232984" y="3279914"/>
                  <a:pt x="1218241" y="3278386"/>
                  <a:pt x="1203141" y="3278386"/>
                </a:cubicBezTo>
                <a:cubicBezTo>
                  <a:pt x="1082340" y="3278386"/>
                  <a:pt x="984388" y="3376218"/>
                  <a:pt x="984388" y="3497112"/>
                </a:cubicBezTo>
                <a:lnTo>
                  <a:pt x="984387" y="3715840"/>
                </a:lnTo>
                <a:cubicBezTo>
                  <a:pt x="984388" y="3836733"/>
                  <a:pt x="1082340" y="3934567"/>
                  <a:pt x="1203141" y="3934567"/>
                </a:cubicBezTo>
                <a:cubicBezTo>
                  <a:pt x="1323941" y="3934567"/>
                  <a:pt x="1421893" y="3836733"/>
                  <a:pt x="1421893" y="3715840"/>
                </a:cubicBezTo>
                <a:lnTo>
                  <a:pt x="1421893" y="3497112"/>
                </a:lnTo>
                <a:cubicBezTo>
                  <a:pt x="1421893" y="3391330"/>
                  <a:pt x="1346899" y="3303204"/>
                  <a:pt x="1247223" y="3282825"/>
                </a:cubicBezTo>
                <a:close/>
                <a:moveTo>
                  <a:pt x="1288109" y="2844459"/>
                </a:moveTo>
                <a:cubicBezTo>
                  <a:pt x="973299" y="2817455"/>
                  <a:pt x="651094" y="2942258"/>
                  <a:pt x="437505" y="3206641"/>
                </a:cubicBezTo>
                <a:cubicBezTo>
                  <a:pt x="145835" y="3567460"/>
                  <a:pt x="145836" y="4083180"/>
                  <a:pt x="437505" y="4443998"/>
                </a:cubicBezTo>
                <a:lnTo>
                  <a:pt x="437505" y="4372253"/>
                </a:lnTo>
                <a:cubicBezTo>
                  <a:pt x="437506" y="4191030"/>
                  <a:pt x="584313" y="4044047"/>
                  <a:pt x="765635" y="4044047"/>
                </a:cubicBezTo>
                <a:lnTo>
                  <a:pt x="913658" y="4044047"/>
                </a:lnTo>
                <a:cubicBezTo>
                  <a:pt x="819351" y="3961122"/>
                  <a:pt x="765391" y="3841392"/>
                  <a:pt x="765635" y="3715839"/>
                </a:cubicBezTo>
                <a:lnTo>
                  <a:pt x="765634" y="3497112"/>
                </a:lnTo>
                <a:cubicBezTo>
                  <a:pt x="765636" y="3255557"/>
                  <a:pt x="961540" y="3059658"/>
                  <a:pt x="1203141" y="3059658"/>
                </a:cubicBezTo>
                <a:cubicBezTo>
                  <a:pt x="1444741" y="3059658"/>
                  <a:pt x="1640646" y="3255557"/>
                  <a:pt x="1640646" y="3497112"/>
                </a:cubicBezTo>
                <a:lnTo>
                  <a:pt x="1640646" y="3715839"/>
                </a:lnTo>
                <a:cubicBezTo>
                  <a:pt x="1640647" y="3841392"/>
                  <a:pt x="1586687" y="3961121"/>
                  <a:pt x="1492380" y="4044047"/>
                </a:cubicBezTo>
                <a:lnTo>
                  <a:pt x="1640646" y="4044047"/>
                </a:lnTo>
                <a:cubicBezTo>
                  <a:pt x="1821725" y="4044047"/>
                  <a:pt x="1968775" y="4191030"/>
                  <a:pt x="1968775" y="4372254"/>
                </a:cubicBezTo>
                <a:lnTo>
                  <a:pt x="1968775" y="4443998"/>
                </a:lnTo>
                <a:cubicBezTo>
                  <a:pt x="2310517" y="4021219"/>
                  <a:pt x="2244647" y="3401375"/>
                  <a:pt x="1821725" y="3059659"/>
                </a:cubicBezTo>
                <a:cubicBezTo>
                  <a:pt x="1663220" y="2931514"/>
                  <a:pt x="1476995" y="2860662"/>
                  <a:pt x="1288109" y="2844459"/>
                </a:cubicBezTo>
                <a:close/>
                <a:moveTo>
                  <a:pt x="3039206" y="2330102"/>
                </a:moveTo>
                <a:cubicBezTo>
                  <a:pt x="2910142" y="2377622"/>
                  <a:pt x="2770626" y="2403244"/>
                  <a:pt x="2625034" y="2403244"/>
                </a:cubicBezTo>
                <a:cubicBezTo>
                  <a:pt x="2479442" y="2403244"/>
                  <a:pt x="2339926" y="2377622"/>
                  <a:pt x="2210619" y="2330102"/>
                </a:cubicBezTo>
                <a:lnTo>
                  <a:pt x="1873010" y="2825557"/>
                </a:lnTo>
                <a:cubicBezTo>
                  <a:pt x="2206487" y="3048943"/>
                  <a:pt x="2406524" y="3423970"/>
                  <a:pt x="2406282" y="3825319"/>
                </a:cubicBezTo>
                <a:lnTo>
                  <a:pt x="2843786" y="3825319"/>
                </a:lnTo>
                <a:cubicBezTo>
                  <a:pt x="2843544" y="3423970"/>
                  <a:pt x="3043581" y="3048943"/>
                  <a:pt x="3377058" y="2825557"/>
                </a:cubicBezTo>
                <a:close/>
                <a:moveTo>
                  <a:pt x="3062539" y="1637583"/>
                </a:moveTo>
                <a:cubicBezTo>
                  <a:pt x="3062539" y="1637583"/>
                  <a:pt x="2187529" y="1637583"/>
                  <a:pt x="2187529" y="1637583"/>
                </a:cubicBezTo>
                <a:cubicBezTo>
                  <a:pt x="2127006" y="1637583"/>
                  <a:pt x="2078152" y="1686732"/>
                  <a:pt x="2078152" y="1747063"/>
                </a:cubicBezTo>
                <a:lnTo>
                  <a:pt x="2078152" y="2018899"/>
                </a:lnTo>
                <a:cubicBezTo>
                  <a:pt x="2239786" y="2127215"/>
                  <a:pt x="2430344" y="2184983"/>
                  <a:pt x="2625034" y="2184517"/>
                </a:cubicBezTo>
                <a:cubicBezTo>
                  <a:pt x="2819724" y="2184983"/>
                  <a:pt x="3010039" y="2127215"/>
                  <a:pt x="3171916" y="2018900"/>
                </a:cubicBezTo>
                <a:lnTo>
                  <a:pt x="3171916" y="1747063"/>
                </a:lnTo>
                <a:cubicBezTo>
                  <a:pt x="3171916" y="1686732"/>
                  <a:pt x="3122819" y="1637583"/>
                  <a:pt x="3062539" y="1637583"/>
                </a:cubicBezTo>
                <a:close/>
                <a:moveTo>
                  <a:pt x="2669116" y="657645"/>
                </a:moveTo>
                <a:cubicBezTo>
                  <a:pt x="2654877" y="654727"/>
                  <a:pt x="2640134" y="653195"/>
                  <a:pt x="2625034" y="653195"/>
                </a:cubicBezTo>
                <a:cubicBezTo>
                  <a:pt x="2504234" y="653195"/>
                  <a:pt x="2406281" y="751260"/>
                  <a:pt x="2406282" y="872154"/>
                </a:cubicBezTo>
                <a:lnTo>
                  <a:pt x="2406281" y="1090881"/>
                </a:lnTo>
                <a:cubicBezTo>
                  <a:pt x="2406282" y="1211542"/>
                  <a:pt x="2504233" y="1309609"/>
                  <a:pt x="2625034" y="1309609"/>
                </a:cubicBezTo>
                <a:cubicBezTo>
                  <a:pt x="2745834" y="1309609"/>
                  <a:pt x="2843786" y="1211542"/>
                  <a:pt x="2843786" y="1090881"/>
                </a:cubicBezTo>
                <a:lnTo>
                  <a:pt x="2843786" y="872154"/>
                </a:lnTo>
                <a:cubicBezTo>
                  <a:pt x="2843787" y="766372"/>
                  <a:pt x="2768792" y="678067"/>
                  <a:pt x="2669116" y="657645"/>
                </a:cubicBezTo>
                <a:close/>
                <a:moveTo>
                  <a:pt x="2710003" y="219330"/>
                </a:moveTo>
                <a:cubicBezTo>
                  <a:pt x="2395191" y="192374"/>
                  <a:pt x="2072987" y="317213"/>
                  <a:pt x="1859399" y="581450"/>
                </a:cubicBezTo>
                <a:cubicBezTo>
                  <a:pt x="1567729" y="942268"/>
                  <a:pt x="1567729" y="1457989"/>
                  <a:pt x="1859400" y="1819040"/>
                </a:cubicBezTo>
                <a:lnTo>
                  <a:pt x="1859400" y="1747063"/>
                </a:lnTo>
                <a:cubicBezTo>
                  <a:pt x="1859399" y="1565838"/>
                  <a:pt x="2006207" y="1418856"/>
                  <a:pt x="2187528" y="1418856"/>
                </a:cubicBezTo>
                <a:lnTo>
                  <a:pt x="2335551" y="1418856"/>
                </a:lnTo>
                <a:cubicBezTo>
                  <a:pt x="2241244" y="1335930"/>
                  <a:pt x="2187286" y="1216434"/>
                  <a:pt x="2187528" y="1090881"/>
                </a:cubicBezTo>
                <a:lnTo>
                  <a:pt x="2187529" y="872154"/>
                </a:lnTo>
                <a:cubicBezTo>
                  <a:pt x="2187527" y="630366"/>
                  <a:pt x="2383434" y="434468"/>
                  <a:pt x="2625034" y="434468"/>
                </a:cubicBezTo>
                <a:cubicBezTo>
                  <a:pt x="2866634" y="434468"/>
                  <a:pt x="3062540" y="630366"/>
                  <a:pt x="3062539" y="872154"/>
                </a:cubicBezTo>
                <a:lnTo>
                  <a:pt x="3062540" y="1090882"/>
                </a:lnTo>
                <a:cubicBezTo>
                  <a:pt x="3062539" y="1216434"/>
                  <a:pt x="3008581" y="1335930"/>
                  <a:pt x="2914517" y="1418856"/>
                </a:cubicBezTo>
                <a:lnTo>
                  <a:pt x="3062540" y="1418856"/>
                </a:lnTo>
                <a:cubicBezTo>
                  <a:pt x="3243618" y="1418856"/>
                  <a:pt x="3390668" y="1565838"/>
                  <a:pt x="3390669" y="1747063"/>
                </a:cubicBezTo>
                <a:lnTo>
                  <a:pt x="3390668" y="1819040"/>
                </a:lnTo>
                <a:cubicBezTo>
                  <a:pt x="3732410" y="1396028"/>
                  <a:pt x="3666541" y="776185"/>
                  <a:pt x="3243618" y="434468"/>
                </a:cubicBezTo>
                <a:cubicBezTo>
                  <a:pt x="3085113" y="306323"/>
                  <a:pt x="2898889" y="235503"/>
                  <a:pt x="2710003" y="219330"/>
                </a:cubicBezTo>
                <a:close/>
                <a:moveTo>
                  <a:pt x="2565898" y="0"/>
                </a:moveTo>
                <a:lnTo>
                  <a:pt x="2992608" y="55153"/>
                </a:lnTo>
                <a:lnTo>
                  <a:pt x="3073034" y="83195"/>
                </a:lnTo>
                <a:cubicBezTo>
                  <a:pt x="3515660" y="260905"/>
                  <a:pt x="3828175" y="694093"/>
                  <a:pt x="3828174" y="1200128"/>
                </a:cubicBezTo>
                <a:cubicBezTo>
                  <a:pt x="3828175" y="1640378"/>
                  <a:pt x="3591921" y="2025189"/>
                  <a:pt x="3239243" y="2234831"/>
                </a:cubicBezTo>
                <a:lnTo>
                  <a:pt x="3570046" y="2720271"/>
                </a:lnTo>
                <a:cubicBezTo>
                  <a:pt x="3720743" y="2655281"/>
                  <a:pt x="3882863" y="2621971"/>
                  <a:pt x="4046927" y="2622204"/>
                </a:cubicBezTo>
                <a:cubicBezTo>
                  <a:pt x="4129992" y="2622204"/>
                  <a:pt x="4211091" y="2630618"/>
                  <a:pt x="4289416" y="2646643"/>
                </a:cubicBezTo>
                <a:lnTo>
                  <a:pt x="4300089" y="2649387"/>
                </a:lnTo>
                <a:lnTo>
                  <a:pt x="4271848" y="2867880"/>
                </a:lnTo>
                <a:lnTo>
                  <a:pt x="4226081" y="2857126"/>
                </a:lnTo>
                <a:cubicBezTo>
                  <a:pt x="3882612" y="2793891"/>
                  <a:pt x="3516239" y="2915820"/>
                  <a:pt x="3281293" y="3206641"/>
                </a:cubicBezTo>
                <a:cubicBezTo>
                  <a:pt x="2989622" y="3567460"/>
                  <a:pt x="2989622" y="4083180"/>
                  <a:pt x="3281293" y="4443998"/>
                </a:cubicBezTo>
                <a:lnTo>
                  <a:pt x="3281293" y="4372253"/>
                </a:lnTo>
                <a:cubicBezTo>
                  <a:pt x="3281293" y="4191029"/>
                  <a:pt x="3428100" y="4044047"/>
                  <a:pt x="3609423" y="4044047"/>
                </a:cubicBezTo>
                <a:lnTo>
                  <a:pt x="3757445" y="4044047"/>
                </a:lnTo>
                <a:cubicBezTo>
                  <a:pt x="3663137" y="3961121"/>
                  <a:pt x="3609179" y="3841392"/>
                  <a:pt x="3609421" y="3715839"/>
                </a:cubicBezTo>
                <a:lnTo>
                  <a:pt x="3609421" y="3497112"/>
                </a:lnTo>
                <a:cubicBezTo>
                  <a:pt x="3609421" y="3255557"/>
                  <a:pt x="3805328" y="3059659"/>
                  <a:pt x="4046927" y="3059658"/>
                </a:cubicBezTo>
                <a:cubicBezTo>
                  <a:pt x="4107327" y="3059658"/>
                  <a:pt x="4164871" y="3071901"/>
                  <a:pt x="4217212" y="3094042"/>
                </a:cubicBezTo>
                <a:lnTo>
                  <a:pt x="4240951" y="3106927"/>
                </a:lnTo>
                <a:lnTo>
                  <a:pt x="4209081" y="3353501"/>
                </a:lnTo>
                <a:lnTo>
                  <a:pt x="4201604" y="3342414"/>
                </a:lnTo>
                <a:cubicBezTo>
                  <a:pt x="4162015" y="3302844"/>
                  <a:pt x="4107328" y="3278385"/>
                  <a:pt x="4046927" y="3278386"/>
                </a:cubicBezTo>
                <a:cubicBezTo>
                  <a:pt x="3926128" y="3278385"/>
                  <a:pt x="3828175" y="3376218"/>
                  <a:pt x="3828175" y="3497112"/>
                </a:cubicBezTo>
                <a:lnTo>
                  <a:pt x="3828174" y="3715839"/>
                </a:lnTo>
                <a:cubicBezTo>
                  <a:pt x="3828175" y="3836733"/>
                  <a:pt x="3926127" y="3934567"/>
                  <a:pt x="4046928" y="3934567"/>
                </a:cubicBezTo>
                <a:cubicBezTo>
                  <a:pt x="4077128" y="3934567"/>
                  <a:pt x="4105899" y="3928452"/>
                  <a:pt x="4132069" y="3917391"/>
                </a:cubicBezTo>
                <a:lnTo>
                  <a:pt x="4136591" y="3914344"/>
                </a:lnTo>
                <a:lnTo>
                  <a:pt x="4091556" y="4262774"/>
                </a:lnTo>
                <a:lnTo>
                  <a:pt x="3609422" y="4262774"/>
                </a:lnTo>
                <a:cubicBezTo>
                  <a:pt x="3548901" y="4262773"/>
                  <a:pt x="3500045" y="4311690"/>
                  <a:pt x="3500045" y="4372253"/>
                </a:cubicBezTo>
                <a:lnTo>
                  <a:pt x="3500045" y="4643857"/>
                </a:lnTo>
                <a:cubicBezTo>
                  <a:pt x="3621270" y="4725269"/>
                  <a:pt x="3758766" y="4777985"/>
                  <a:pt x="3902072" y="4799156"/>
                </a:cubicBezTo>
                <a:lnTo>
                  <a:pt x="4021107" y="4807826"/>
                </a:lnTo>
                <a:lnTo>
                  <a:pt x="3992906" y="5026012"/>
                </a:lnTo>
                <a:lnTo>
                  <a:pt x="3937596" y="5023531"/>
                </a:lnTo>
                <a:cubicBezTo>
                  <a:pt x="3397439" y="4974854"/>
                  <a:pt x="2960090" y="4569026"/>
                  <a:pt x="2863475" y="4044047"/>
                </a:cubicBezTo>
                <a:lnTo>
                  <a:pt x="2386593" y="4044047"/>
                </a:lnTo>
                <a:cubicBezTo>
                  <a:pt x="2290205" y="4569026"/>
                  <a:pt x="1852871" y="4974854"/>
                  <a:pt x="1312515" y="5023532"/>
                </a:cubicBezTo>
                <a:lnTo>
                  <a:pt x="1308199" y="5023725"/>
                </a:lnTo>
                <a:lnTo>
                  <a:pt x="801287" y="4958206"/>
                </a:lnTo>
                <a:lnTo>
                  <a:pt x="734804" y="4933870"/>
                </a:lnTo>
                <a:cubicBezTo>
                  <a:pt x="302973" y="4751197"/>
                  <a:pt x="0" y="4323570"/>
                  <a:pt x="0" y="3825320"/>
                </a:cubicBezTo>
                <a:cubicBezTo>
                  <a:pt x="0" y="3160753"/>
                  <a:pt x="538618" y="2622204"/>
                  <a:pt x="1203141" y="2622204"/>
                </a:cubicBezTo>
                <a:cubicBezTo>
                  <a:pt x="1372553" y="2622204"/>
                  <a:pt x="1533944" y="2657145"/>
                  <a:pt x="1680022" y="2720269"/>
                </a:cubicBezTo>
                <a:lnTo>
                  <a:pt x="2010825" y="2235064"/>
                </a:lnTo>
                <a:cubicBezTo>
                  <a:pt x="1645507" y="2018201"/>
                  <a:pt x="1421650" y="1625004"/>
                  <a:pt x="1421893" y="1200128"/>
                </a:cubicBezTo>
                <a:cubicBezTo>
                  <a:pt x="1421893" y="577316"/>
                  <a:pt x="1895288" y="64851"/>
                  <a:pt x="2502012" y="3226"/>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71" name="Google Shape;2871;p317"/>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72" name="Google Shape;2872;p317"/>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73" name="Google Shape;2873;p31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Papers">
  <p:cSld name="White Background_Papers">
    <p:bg>
      <p:bgPr>
        <a:solidFill>
          <a:schemeClr val="lt1"/>
        </a:solidFill>
      </p:bgPr>
    </p:bg>
    <p:spTree>
      <p:nvGrpSpPr>
        <p:cNvPr id="2874" name="Shape 2874"/>
        <p:cNvGrpSpPr/>
        <p:nvPr/>
      </p:nvGrpSpPr>
      <p:grpSpPr>
        <a:xfrm>
          <a:off x="0" y="0"/>
          <a:ext cx="0" cy="0"/>
          <a:chOff x="0" y="0"/>
          <a:chExt cx="0" cy="0"/>
        </a:xfrm>
      </p:grpSpPr>
      <p:sp>
        <p:nvSpPr>
          <p:cNvPr id="2875" name="Google Shape;2875;p318"/>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76" name="Google Shape;2876;p318"/>
          <p:cNvSpPr/>
          <p:nvPr/>
        </p:nvSpPr>
        <p:spPr>
          <a:xfrm rot="-275120">
            <a:off x="5050049" y="99825"/>
            <a:ext cx="4118698" cy="4942423"/>
          </a:xfrm>
          <a:custGeom>
            <a:rect b="b" l="l" r="r" t="t"/>
            <a:pathLst>
              <a:path extrusionOk="0" h="4938952" w="4115805">
                <a:moveTo>
                  <a:pt x="1543427" y="4115793"/>
                </a:moveTo>
                <a:cubicBezTo>
                  <a:pt x="1600209" y="4115793"/>
                  <a:pt x="1646322" y="4161753"/>
                  <a:pt x="1646322" y="4218688"/>
                </a:cubicBezTo>
                <a:cubicBezTo>
                  <a:pt x="1646322" y="4275624"/>
                  <a:pt x="1600209" y="4321583"/>
                  <a:pt x="1543427" y="4321583"/>
                </a:cubicBezTo>
                <a:lnTo>
                  <a:pt x="720265" y="4321583"/>
                </a:lnTo>
                <a:cubicBezTo>
                  <a:pt x="663483" y="4321583"/>
                  <a:pt x="617370" y="4275623"/>
                  <a:pt x="617370" y="4218687"/>
                </a:cubicBezTo>
                <a:cubicBezTo>
                  <a:pt x="617371" y="4161753"/>
                  <a:pt x="663483" y="4115793"/>
                  <a:pt x="720265" y="4115793"/>
                </a:cubicBezTo>
                <a:close/>
                <a:moveTo>
                  <a:pt x="2160797" y="3601319"/>
                </a:moveTo>
                <a:cubicBezTo>
                  <a:pt x="2217580" y="3601320"/>
                  <a:pt x="2263692" y="3647279"/>
                  <a:pt x="2263692" y="3704214"/>
                </a:cubicBezTo>
                <a:cubicBezTo>
                  <a:pt x="2263692" y="3761149"/>
                  <a:pt x="2217580" y="3807109"/>
                  <a:pt x="2160797" y="3807109"/>
                </a:cubicBezTo>
                <a:lnTo>
                  <a:pt x="720265" y="3807108"/>
                </a:lnTo>
                <a:cubicBezTo>
                  <a:pt x="663483" y="3807108"/>
                  <a:pt x="617370" y="3761150"/>
                  <a:pt x="617370" y="3704214"/>
                </a:cubicBezTo>
                <a:cubicBezTo>
                  <a:pt x="617370" y="3647279"/>
                  <a:pt x="663483" y="3601320"/>
                  <a:pt x="720265" y="3601319"/>
                </a:cubicBezTo>
                <a:close/>
                <a:moveTo>
                  <a:pt x="1749216" y="3086845"/>
                </a:moveTo>
                <a:cubicBezTo>
                  <a:pt x="1805999" y="3086845"/>
                  <a:pt x="1852112" y="3132805"/>
                  <a:pt x="1852112" y="3189740"/>
                </a:cubicBezTo>
                <a:cubicBezTo>
                  <a:pt x="1852112" y="3246675"/>
                  <a:pt x="1805999" y="3292635"/>
                  <a:pt x="1749216" y="3292635"/>
                </a:cubicBezTo>
                <a:lnTo>
                  <a:pt x="720265" y="3292635"/>
                </a:lnTo>
                <a:cubicBezTo>
                  <a:pt x="663483" y="3292635"/>
                  <a:pt x="617371" y="3246675"/>
                  <a:pt x="617371" y="3189739"/>
                </a:cubicBezTo>
                <a:cubicBezTo>
                  <a:pt x="617371" y="3132805"/>
                  <a:pt x="663483" y="3086845"/>
                  <a:pt x="720265" y="3086845"/>
                </a:cubicBezTo>
                <a:close/>
                <a:moveTo>
                  <a:pt x="2366588" y="2572370"/>
                </a:moveTo>
                <a:cubicBezTo>
                  <a:pt x="2423371" y="2572370"/>
                  <a:pt x="2469482" y="2618331"/>
                  <a:pt x="2469482" y="2675266"/>
                </a:cubicBezTo>
                <a:cubicBezTo>
                  <a:pt x="2469482" y="2732200"/>
                  <a:pt x="2423371" y="2778161"/>
                  <a:pt x="2366588" y="2778161"/>
                </a:cubicBezTo>
                <a:lnTo>
                  <a:pt x="720265" y="2778160"/>
                </a:lnTo>
                <a:cubicBezTo>
                  <a:pt x="663483" y="2778160"/>
                  <a:pt x="617370" y="2732202"/>
                  <a:pt x="617370" y="2675266"/>
                </a:cubicBezTo>
                <a:cubicBezTo>
                  <a:pt x="617370" y="2618330"/>
                  <a:pt x="663483" y="2572371"/>
                  <a:pt x="720266" y="2572371"/>
                </a:cubicBezTo>
                <a:close/>
                <a:moveTo>
                  <a:pt x="2057901" y="2057897"/>
                </a:moveTo>
                <a:cubicBezTo>
                  <a:pt x="2114686" y="2057897"/>
                  <a:pt x="2160797" y="2103856"/>
                  <a:pt x="2160797" y="2160791"/>
                </a:cubicBezTo>
                <a:cubicBezTo>
                  <a:pt x="2160797" y="2217727"/>
                  <a:pt x="2114686" y="2263686"/>
                  <a:pt x="2057901" y="2263686"/>
                </a:cubicBezTo>
                <a:lnTo>
                  <a:pt x="720266" y="2263686"/>
                </a:lnTo>
                <a:cubicBezTo>
                  <a:pt x="663483" y="2263686"/>
                  <a:pt x="617371" y="2217727"/>
                  <a:pt x="617371" y="2160792"/>
                </a:cubicBezTo>
                <a:cubicBezTo>
                  <a:pt x="617370" y="2103856"/>
                  <a:pt x="663483" y="2057897"/>
                  <a:pt x="720266" y="2057897"/>
                </a:cubicBezTo>
                <a:close/>
                <a:moveTo>
                  <a:pt x="2366588" y="1543423"/>
                </a:moveTo>
                <a:cubicBezTo>
                  <a:pt x="2423371" y="1543423"/>
                  <a:pt x="2469483" y="1589383"/>
                  <a:pt x="2469483" y="1646317"/>
                </a:cubicBezTo>
                <a:cubicBezTo>
                  <a:pt x="2469482" y="1703253"/>
                  <a:pt x="2423371" y="1749213"/>
                  <a:pt x="2366588" y="1749213"/>
                </a:cubicBezTo>
                <a:lnTo>
                  <a:pt x="720266" y="1749213"/>
                </a:lnTo>
                <a:cubicBezTo>
                  <a:pt x="663483" y="1749213"/>
                  <a:pt x="617370" y="1703253"/>
                  <a:pt x="617370" y="1646318"/>
                </a:cubicBezTo>
                <a:cubicBezTo>
                  <a:pt x="617370" y="1589383"/>
                  <a:pt x="663483" y="1543423"/>
                  <a:pt x="720266" y="1543423"/>
                </a:cubicBezTo>
                <a:close/>
                <a:moveTo>
                  <a:pt x="2778167" y="1028948"/>
                </a:moveTo>
                <a:cubicBezTo>
                  <a:pt x="2778167" y="1028948"/>
                  <a:pt x="308685" y="1028949"/>
                  <a:pt x="308685" y="1028949"/>
                </a:cubicBezTo>
                <a:cubicBezTo>
                  <a:pt x="251902" y="1028948"/>
                  <a:pt x="205791" y="1074908"/>
                  <a:pt x="205791" y="1131844"/>
                </a:cubicBezTo>
                <a:lnTo>
                  <a:pt x="205790" y="4630268"/>
                </a:lnTo>
                <a:cubicBezTo>
                  <a:pt x="205790" y="4687203"/>
                  <a:pt x="251902" y="4733162"/>
                  <a:pt x="308685" y="4733163"/>
                </a:cubicBezTo>
                <a:lnTo>
                  <a:pt x="2778167" y="4733162"/>
                </a:lnTo>
                <a:cubicBezTo>
                  <a:pt x="2834950" y="4733163"/>
                  <a:pt x="2881063" y="4687203"/>
                  <a:pt x="2881063" y="4630267"/>
                </a:cubicBezTo>
                <a:lnTo>
                  <a:pt x="2881063" y="1131844"/>
                </a:lnTo>
                <a:cubicBezTo>
                  <a:pt x="2881063" y="1074908"/>
                  <a:pt x="2834951" y="1028948"/>
                  <a:pt x="2778167" y="1028948"/>
                </a:cubicBezTo>
                <a:close/>
                <a:moveTo>
                  <a:pt x="3292643" y="617369"/>
                </a:moveTo>
                <a:lnTo>
                  <a:pt x="823161" y="617369"/>
                </a:lnTo>
                <a:cubicBezTo>
                  <a:pt x="766378" y="617369"/>
                  <a:pt x="720266" y="663329"/>
                  <a:pt x="720266" y="720264"/>
                </a:cubicBezTo>
                <a:lnTo>
                  <a:pt x="720266" y="823159"/>
                </a:lnTo>
                <a:lnTo>
                  <a:pt x="2778167" y="823159"/>
                </a:lnTo>
                <a:cubicBezTo>
                  <a:pt x="2948706" y="823159"/>
                  <a:pt x="3086853" y="961267"/>
                  <a:pt x="3086853" y="1131843"/>
                </a:cubicBezTo>
                <a:cubicBezTo>
                  <a:pt x="3086853" y="1131843"/>
                  <a:pt x="3086853" y="4321583"/>
                  <a:pt x="3086853" y="4321583"/>
                </a:cubicBezTo>
                <a:lnTo>
                  <a:pt x="3292643" y="4321583"/>
                </a:lnTo>
                <a:cubicBezTo>
                  <a:pt x="3349425" y="4321583"/>
                  <a:pt x="3395539" y="4275623"/>
                  <a:pt x="3395539" y="4218687"/>
                </a:cubicBezTo>
                <a:lnTo>
                  <a:pt x="3395538" y="720264"/>
                </a:lnTo>
                <a:cubicBezTo>
                  <a:pt x="3395538" y="663329"/>
                  <a:pt x="3349426" y="617369"/>
                  <a:pt x="3292643" y="617369"/>
                </a:cubicBezTo>
                <a:close/>
                <a:moveTo>
                  <a:pt x="3807119" y="205790"/>
                </a:moveTo>
                <a:lnTo>
                  <a:pt x="1337636" y="205790"/>
                </a:lnTo>
                <a:cubicBezTo>
                  <a:pt x="1280854" y="205790"/>
                  <a:pt x="1234741" y="251749"/>
                  <a:pt x="1234741" y="308685"/>
                </a:cubicBezTo>
                <a:lnTo>
                  <a:pt x="1234741" y="411579"/>
                </a:lnTo>
                <a:lnTo>
                  <a:pt x="3292643" y="411579"/>
                </a:lnTo>
                <a:cubicBezTo>
                  <a:pt x="3463182" y="411579"/>
                  <a:pt x="3601330" y="549688"/>
                  <a:pt x="3601328" y="720264"/>
                </a:cubicBezTo>
                <a:cubicBezTo>
                  <a:pt x="3601328" y="720264"/>
                  <a:pt x="3601328" y="3910004"/>
                  <a:pt x="3601328" y="3910004"/>
                </a:cubicBezTo>
                <a:lnTo>
                  <a:pt x="3807119" y="3910004"/>
                </a:lnTo>
                <a:cubicBezTo>
                  <a:pt x="3863901" y="3910004"/>
                  <a:pt x="3910013" y="3864044"/>
                  <a:pt x="3910013" y="3807108"/>
                </a:cubicBezTo>
                <a:lnTo>
                  <a:pt x="3910014" y="308685"/>
                </a:lnTo>
                <a:cubicBezTo>
                  <a:pt x="3910015" y="251749"/>
                  <a:pt x="3863902" y="205790"/>
                  <a:pt x="3807119" y="205790"/>
                </a:cubicBezTo>
                <a:close/>
                <a:moveTo>
                  <a:pt x="3451587" y="0"/>
                </a:moveTo>
                <a:lnTo>
                  <a:pt x="3956237" y="39947"/>
                </a:lnTo>
                <a:lnTo>
                  <a:pt x="3979732" y="52694"/>
                </a:lnTo>
                <a:cubicBezTo>
                  <a:pt x="4061841" y="108147"/>
                  <a:pt x="4115804" y="202075"/>
                  <a:pt x="4115804" y="308685"/>
                </a:cubicBezTo>
                <a:lnTo>
                  <a:pt x="4115805" y="2305742"/>
                </a:lnTo>
                <a:lnTo>
                  <a:pt x="3976736" y="4062603"/>
                </a:lnTo>
                <a:lnTo>
                  <a:pt x="3954281" y="4078556"/>
                </a:lnTo>
                <a:cubicBezTo>
                  <a:pt x="3910543" y="4102306"/>
                  <a:pt x="3860412" y="4115793"/>
                  <a:pt x="3807119" y="4115793"/>
                </a:cubicBezTo>
                <a:lnTo>
                  <a:pt x="3601329" y="4115793"/>
                </a:lnTo>
                <a:lnTo>
                  <a:pt x="3601328" y="4218687"/>
                </a:lnTo>
                <a:cubicBezTo>
                  <a:pt x="3601328" y="4389265"/>
                  <a:pt x="3463182" y="4527373"/>
                  <a:pt x="3292643" y="4527372"/>
                </a:cubicBezTo>
                <a:lnTo>
                  <a:pt x="3086853" y="4527372"/>
                </a:lnTo>
                <a:lnTo>
                  <a:pt x="3086853" y="4630267"/>
                </a:lnTo>
                <a:cubicBezTo>
                  <a:pt x="3086853" y="4800844"/>
                  <a:pt x="2948707" y="4938952"/>
                  <a:pt x="2778167" y="4938952"/>
                </a:cubicBezTo>
                <a:lnTo>
                  <a:pt x="664265" y="4938952"/>
                </a:lnTo>
                <a:lnTo>
                  <a:pt x="159556" y="4899000"/>
                </a:lnTo>
                <a:lnTo>
                  <a:pt x="136071" y="4886259"/>
                </a:lnTo>
                <a:cubicBezTo>
                  <a:pt x="53963" y="4830806"/>
                  <a:pt x="0" y="4736879"/>
                  <a:pt x="0" y="4630268"/>
                </a:cubicBezTo>
                <a:lnTo>
                  <a:pt x="0" y="1131844"/>
                </a:lnTo>
                <a:cubicBezTo>
                  <a:pt x="0" y="961267"/>
                  <a:pt x="138146" y="823159"/>
                  <a:pt x="308685" y="823159"/>
                </a:cubicBezTo>
                <a:cubicBezTo>
                  <a:pt x="308685" y="823159"/>
                  <a:pt x="514476" y="823159"/>
                  <a:pt x="514476" y="823159"/>
                </a:cubicBezTo>
                <a:lnTo>
                  <a:pt x="514475" y="720264"/>
                </a:lnTo>
                <a:cubicBezTo>
                  <a:pt x="514476" y="549688"/>
                  <a:pt x="652622" y="411579"/>
                  <a:pt x="823161" y="411579"/>
                </a:cubicBezTo>
                <a:lnTo>
                  <a:pt x="1028951" y="411579"/>
                </a:lnTo>
                <a:lnTo>
                  <a:pt x="1028951" y="308685"/>
                </a:lnTo>
                <a:cubicBezTo>
                  <a:pt x="1028951" y="138108"/>
                  <a:pt x="1167097" y="0"/>
                  <a:pt x="1337636" y="0"/>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77" name="Google Shape;2877;p318"/>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78" name="Google Shape;2878;p318"/>
          <p:cNvSpPr txBox="1"/>
          <p:nvPr>
            <p:ph idx="2" type="body"/>
          </p:nvPr>
        </p:nvSpPr>
        <p:spPr>
          <a:xfrm>
            <a:off x="628652" y="739775"/>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79" name="Google Shape;2879;p31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Papers">
  <p:cSld name="Blue Background_Papers">
    <p:bg>
      <p:bgPr>
        <a:solidFill>
          <a:schemeClr val="dk2"/>
        </a:solidFill>
      </p:bgPr>
    </p:bg>
    <p:spTree>
      <p:nvGrpSpPr>
        <p:cNvPr id="2880" name="Shape 2880"/>
        <p:cNvGrpSpPr/>
        <p:nvPr/>
      </p:nvGrpSpPr>
      <p:grpSpPr>
        <a:xfrm>
          <a:off x="0" y="0"/>
          <a:ext cx="0" cy="0"/>
          <a:chOff x="0" y="0"/>
          <a:chExt cx="0" cy="0"/>
        </a:xfrm>
      </p:grpSpPr>
      <p:sp>
        <p:nvSpPr>
          <p:cNvPr id="2881" name="Google Shape;2881;p319"/>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82" name="Google Shape;2882;p319"/>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83" name="Google Shape;2883;p319"/>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84" name="Google Shape;2884;p31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885" name="Google Shape;2885;p319"/>
          <p:cNvSpPr/>
          <p:nvPr/>
        </p:nvSpPr>
        <p:spPr>
          <a:xfrm rot="-275120">
            <a:off x="5050049" y="99825"/>
            <a:ext cx="4118698" cy="4942423"/>
          </a:xfrm>
          <a:custGeom>
            <a:rect b="b" l="l" r="r" t="t"/>
            <a:pathLst>
              <a:path extrusionOk="0" h="4938952" w="4115805">
                <a:moveTo>
                  <a:pt x="1543427" y="4115793"/>
                </a:moveTo>
                <a:cubicBezTo>
                  <a:pt x="1600209" y="4115793"/>
                  <a:pt x="1646322" y="4161753"/>
                  <a:pt x="1646322" y="4218688"/>
                </a:cubicBezTo>
                <a:cubicBezTo>
                  <a:pt x="1646322" y="4275624"/>
                  <a:pt x="1600209" y="4321583"/>
                  <a:pt x="1543427" y="4321583"/>
                </a:cubicBezTo>
                <a:lnTo>
                  <a:pt x="720265" y="4321583"/>
                </a:lnTo>
                <a:cubicBezTo>
                  <a:pt x="663483" y="4321583"/>
                  <a:pt x="617370" y="4275623"/>
                  <a:pt x="617370" y="4218687"/>
                </a:cubicBezTo>
                <a:cubicBezTo>
                  <a:pt x="617371" y="4161753"/>
                  <a:pt x="663483" y="4115793"/>
                  <a:pt x="720265" y="4115793"/>
                </a:cubicBezTo>
                <a:close/>
                <a:moveTo>
                  <a:pt x="2160797" y="3601319"/>
                </a:moveTo>
                <a:cubicBezTo>
                  <a:pt x="2217580" y="3601320"/>
                  <a:pt x="2263692" y="3647279"/>
                  <a:pt x="2263692" y="3704214"/>
                </a:cubicBezTo>
                <a:cubicBezTo>
                  <a:pt x="2263692" y="3761149"/>
                  <a:pt x="2217580" y="3807109"/>
                  <a:pt x="2160797" y="3807109"/>
                </a:cubicBezTo>
                <a:lnTo>
                  <a:pt x="720265" y="3807108"/>
                </a:lnTo>
                <a:cubicBezTo>
                  <a:pt x="663483" y="3807108"/>
                  <a:pt x="617370" y="3761150"/>
                  <a:pt x="617370" y="3704214"/>
                </a:cubicBezTo>
                <a:cubicBezTo>
                  <a:pt x="617370" y="3647279"/>
                  <a:pt x="663483" y="3601320"/>
                  <a:pt x="720265" y="3601319"/>
                </a:cubicBezTo>
                <a:close/>
                <a:moveTo>
                  <a:pt x="1749216" y="3086845"/>
                </a:moveTo>
                <a:cubicBezTo>
                  <a:pt x="1805999" y="3086845"/>
                  <a:pt x="1852112" y="3132805"/>
                  <a:pt x="1852112" y="3189740"/>
                </a:cubicBezTo>
                <a:cubicBezTo>
                  <a:pt x="1852112" y="3246675"/>
                  <a:pt x="1805999" y="3292635"/>
                  <a:pt x="1749216" y="3292635"/>
                </a:cubicBezTo>
                <a:lnTo>
                  <a:pt x="720265" y="3292635"/>
                </a:lnTo>
                <a:cubicBezTo>
                  <a:pt x="663483" y="3292635"/>
                  <a:pt x="617371" y="3246675"/>
                  <a:pt x="617371" y="3189739"/>
                </a:cubicBezTo>
                <a:cubicBezTo>
                  <a:pt x="617371" y="3132805"/>
                  <a:pt x="663483" y="3086845"/>
                  <a:pt x="720265" y="3086845"/>
                </a:cubicBezTo>
                <a:close/>
                <a:moveTo>
                  <a:pt x="2366588" y="2572370"/>
                </a:moveTo>
                <a:cubicBezTo>
                  <a:pt x="2423371" y="2572370"/>
                  <a:pt x="2469482" y="2618331"/>
                  <a:pt x="2469482" y="2675266"/>
                </a:cubicBezTo>
                <a:cubicBezTo>
                  <a:pt x="2469482" y="2732200"/>
                  <a:pt x="2423371" y="2778161"/>
                  <a:pt x="2366588" y="2778161"/>
                </a:cubicBezTo>
                <a:lnTo>
                  <a:pt x="720265" y="2778160"/>
                </a:lnTo>
                <a:cubicBezTo>
                  <a:pt x="663483" y="2778160"/>
                  <a:pt x="617370" y="2732202"/>
                  <a:pt x="617370" y="2675266"/>
                </a:cubicBezTo>
                <a:cubicBezTo>
                  <a:pt x="617370" y="2618330"/>
                  <a:pt x="663483" y="2572371"/>
                  <a:pt x="720266" y="2572371"/>
                </a:cubicBezTo>
                <a:close/>
                <a:moveTo>
                  <a:pt x="2057901" y="2057897"/>
                </a:moveTo>
                <a:cubicBezTo>
                  <a:pt x="2114686" y="2057897"/>
                  <a:pt x="2160797" y="2103856"/>
                  <a:pt x="2160797" y="2160791"/>
                </a:cubicBezTo>
                <a:cubicBezTo>
                  <a:pt x="2160797" y="2217727"/>
                  <a:pt x="2114686" y="2263686"/>
                  <a:pt x="2057901" y="2263686"/>
                </a:cubicBezTo>
                <a:lnTo>
                  <a:pt x="720266" y="2263686"/>
                </a:lnTo>
                <a:cubicBezTo>
                  <a:pt x="663483" y="2263686"/>
                  <a:pt x="617371" y="2217727"/>
                  <a:pt x="617371" y="2160792"/>
                </a:cubicBezTo>
                <a:cubicBezTo>
                  <a:pt x="617370" y="2103856"/>
                  <a:pt x="663483" y="2057897"/>
                  <a:pt x="720266" y="2057897"/>
                </a:cubicBezTo>
                <a:close/>
                <a:moveTo>
                  <a:pt x="2366588" y="1543423"/>
                </a:moveTo>
                <a:cubicBezTo>
                  <a:pt x="2423371" y="1543423"/>
                  <a:pt x="2469483" y="1589383"/>
                  <a:pt x="2469483" y="1646317"/>
                </a:cubicBezTo>
                <a:cubicBezTo>
                  <a:pt x="2469482" y="1703253"/>
                  <a:pt x="2423371" y="1749213"/>
                  <a:pt x="2366588" y="1749213"/>
                </a:cubicBezTo>
                <a:lnTo>
                  <a:pt x="720266" y="1749213"/>
                </a:lnTo>
                <a:cubicBezTo>
                  <a:pt x="663483" y="1749213"/>
                  <a:pt x="617370" y="1703253"/>
                  <a:pt x="617370" y="1646318"/>
                </a:cubicBezTo>
                <a:cubicBezTo>
                  <a:pt x="617370" y="1589383"/>
                  <a:pt x="663483" y="1543423"/>
                  <a:pt x="720266" y="1543423"/>
                </a:cubicBezTo>
                <a:close/>
                <a:moveTo>
                  <a:pt x="2778167" y="1028948"/>
                </a:moveTo>
                <a:cubicBezTo>
                  <a:pt x="2778167" y="1028948"/>
                  <a:pt x="308685" y="1028949"/>
                  <a:pt x="308685" y="1028949"/>
                </a:cubicBezTo>
                <a:cubicBezTo>
                  <a:pt x="251902" y="1028948"/>
                  <a:pt x="205791" y="1074908"/>
                  <a:pt x="205791" y="1131844"/>
                </a:cubicBezTo>
                <a:lnTo>
                  <a:pt x="205790" y="4630268"/>
                </a:lnTo>
                <a:cubicBezTo>
                  <a:pt x="205790" y="4687203"/>
                  <a:pt x="251902" y="4733162"/>
                  <a:pt x="308685" y="4733163"/>
                </a:cubicBezTo>
                <a:lnTo>
                  <a:pt x="2778167" y="4733162"/>
                </a:lnTo>
                <a:cubicBezTo>
                  <a:pt x="2834950" y="4733163"/>
                  <a:pt x="2881063" y="4687203"/>
                  <a:pt x="2881063" y="4630267"/>
                </a:cubicBezTo>
                <a:lnTo>
                  <a:pt x="2881063" y="1131844"/>
                </a:lnTo>
                <a:cubicBezTo>
                  <a:pt x="2881063" y="1074908"/>
                  <a:pt x="2834951" y="1028948"/>
                  <a:pt x="2778167" y="1028948"/>
                </a:cubicBezTo>
                <a:close/>
                <a:moveTo>
                  <a:pt x="3292643" y="617369"/>
                </a:moveTo>
                <a:lnTo>
                  <a:pt x="823161" y="617369"/>
                </a:lnTo>
                <a:cubicBezTo>
                  <a:pt x="766378" y="617369"/>
                  <a:pt x="720266" y="663329"/>
                  <a:pt x="720266" y="720264"/>
                </a:cubicBezTo>
                <a:lnTo>
                  <a:pt x="720266" y="823159"/>
                </a:lnTo>
                <a:lnTo>
                  <a:pt x="2778167" y="823159"/>
                </a:lnTo>
                <a:cubicBezTo>
                  <a:pt x="2948706" y="823159"/>
                  <a:pt x="3086853" y="961267"/>
                  <a:pt x="3086853" y="1131843"/>
                </a:cubicBezTo>
                <a:cubicBezTo>
                  <a:pt x="3086853" y="1131843"/>
                  <a:pt x="3086853" y="4321583"/>
                  <a:pt x="3086853" y="4321583"/>
                </a:cubicBezTo>
                <a:lnTo>
                  <a:pt x="3292643" y="4321583"/>
                </a:lnTo>
                <a:cubicBezTo>
                  <a:pt x="3349425" y="4321583"/>
                  <a:pt x="3395539" y="4275623"/>
                  <a:pt x="3395539" y="4218687"/>
                </a:cubicBezTo>
                <a:lnTo>
                  <a:pt x="3395538" y="720264"/>
                </a:lnTo>
                <a:cubicBezTo>
                  <a:pt x="3395538" y="663329"/>
                  <a:pt x="3349426" y="617369"/>
                  <a:pt x="3292643" y="617369"/>
                </a:cubicBezTo>
                <a:close/>
                <a:moveTo>
                  <a:pt x="3807119" y="205790"/>
                </a:moveTo>
                <a:lnTo>
                  <a:pt x="1337636" y="205790"/>
                </a:lnTo>
                <a:cubicBezTo>
                  <a:pt x="1280854" y="205790"/>
                  <a:pt x="1234741" y="251749"/>
                  <a:pt x="1234741" y="308685"/>
                </a:cubicBezTo>
                <a:lnTo>
                  <a:pt x="1234741" y="411579"/>
                </a:lnTo>
                <a:lnTo>
                  <a:pt x="3292643" y="411579"/>
                </a:lnTo>
                <a:cubicBezTo>
                  <a:pt x="3463182" y="411579"/>
                  <a:pt x="3601330" y="549688"/>
                  <a:pt x="3601328" y="720264"/>
                </a:cubicBezTo>
                <a:cubicBezTo>
                  <a:pt x="3601328" y="720264"/>
                  <a:pt x="3601328" y="3910004"/>
                  <a:pt x="3601328" y="3910004"/>
                </a:cubicBezTo>
                <a:lnTo>
                  <a:pt x="3807119" y="3910004"/>
                </a:lnTo>
                <a:cubicBezTo>
                  <a:pt x="3863901" y="3910004"/>
                  <a:pt x="3910013" y="3864044"/>
                  <a:pt x="3910013" y="3807108"/>
                </a:cubicBezTo>
                <a:lnTo>
                  <a:pt x="3910014" y="308685"/>
                </a:lnTo>
                <a:cubicBezTo>
                  <a:pt x="3910015" y="251749"/>
                  <a:pt x="3863902" y="205790"/>
                  <a:pt x="3807119" y="205790"/>
                </a:cubicBezTo>
                <a:close/>
                <a:moveTo>
                  <a:pt x="3451587" y="0"/>
                </a:moveTo>
                <a:lnTo>
                  <a:pt x="3956237" y="39947"/>
                </a:lnTo>
                <a:lnTo>
                  <a:pt x="3979732" y="52694"/>
                </a:lnTo>
                <a:cubicBezTo>
                  <a:pt x="4061841" y="108147"/>
                  <a:pt x="4115804" y="202075"/>
                  <a:pt x="4115804" y="308685"/>
                </a:cubicBezTo>
                <a:lnTo>
                  <a:pt x="4115805" y="2305742"/>
                </a:lnTo>
                <a:lnTo>
                  <a:pt x="3976736" y="4062603"/>
                </a:lnTo>
                <a:lnTo>
                  <a:pt x="3954281" y="4078556"/>
                </a:lnTo>
                <a:cubicBezTo>
                  <a:pt x="3910543" y="4102306"/>
                  <a:pt x="3860412" y="4115793"/>
                  <a:pt x="3807119" y="4115793"/>
                </a:cubicBezTo>
                <a:lnTo>
                  <a:pt x="3601329" y="4115793"/>
                </a:lnTo>
                <a:lnTo>
                  <a:pt x="3601328" y="4218687"/>
                </a:lnTo>
                <a:cubicBezTo>
                  <a:pt x="3601328" y="4389265"/>
                  <a:pt x="3463182" y="4527373"/>
                  <a:pt x="3292643" y="4527372"/>
                </a:cubicBezTo>
                <a:lnTo>
                  <a:pt x="3086853" y="4527372"/>
                </a:lnTo>
                <a:lnTo>
                  <a:pt x="3086853" y="4630267"/>
                </a:lnTo>
                <a:cubicBezTo>
                  <a:pt x="3086853" y="4800844"/>
                  <a:pt x="2948707" y="4938952"/>
                  <a:pt x="2778167" y="4938952"/>
                </a:cubicBezTo>
                <a:lnTo>
                  <a:pt x="664265" y="4938952"/>
                </a:lnTo>
                <a:lnTo>
                  <a:pt x="159556" y="4899000"/>
                </a:lnTo>
                <a:lnTo>
                  <a:pt x="136071" y="4886259"/>
                </a:lnTo>
                <a:cubicBezTo>
                  <a:pt x="53963" y="4830806"/>
                  <a:pt x="0" y="4736879"/>
                  <a:pt x="0" y="4630268"/>
                </a:cubicBezTo>
                <a:lnTo>
                  <a:pt x="0" y="1131844"/>
                </a:lnTo>
                <a:cubicBezTo>
                  <a:pt x="0" y="961267"/>
                  <a:pt x="138146" y="823159"/>
                  <a:pt x="308685" y="823159"/>
                </a:cubicBezTo>
                <a:cubicBezTo>
                  <a:pt x="308685" y="823159"/>
                  <a:pt x="514476" y="823159"/>
                  <a:pt x="514476" y="823159"/>
                </a:cubicBezTo>
                <a:lnTo>
                  <a:pt x="514475" y="720264"/>
                </a:lnTo>
                <a:cubicBezTo>
                  <a:pt x="514476" y="549688"/>
                  <a:pt x="652622" y="411579"/>
                  <a:pt x="823161" y="411579"/>
                </a:cubicBezTo>
                <a:lnTo>
                  <a:pt x="1028951" y="411579"/>
                </a:lnTo>
                <a:lnTo>
                  <a:pt x="1028951" y="308685"/>
                </a:lnTo>
                <a:cubicBezTo>
                  <a:pt x="1028951" y="138108"/>
                  <a:pt x="1167097" y="0"/>
                  <a:pt x="1337636" y="0"/>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Report">
  <p:cSld name="White Background_Report">
    <p:bg>
      <p:bgPr>
        <a:solidFill>
          <a:schemeClr val="lt1"/>
        </a:solidFill>
      </p:bgPr>
    </p:bg>
    <p:spTree>
      <p:nvGrpSpPr>
        <p:cNvPr id="2886" name="Shape 2886"/>
        <p:cNvGrpSpPr/>
        <p:nvPr/>
      </p:nvGrpSpPr>
      <p:grpSpPr>
        <a:xfrm>
          <a:off x="0" y="0"/>
          <a:ext cx="0" cy="0"/>
          <a:chOff x="0" y="0"/>
          <a:chExt cx="0" cy="0"/>
        </a:xfrm>
      </p:grpSpPr>
      <p:sp>
        <p:nvSpPr>
          <p:cNvPr id="2887" name="Google Shape;2887;p320"/>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88" name="Google Shape;2888;p320"/>
          <p:cNvSpPr/>
          <p:nvPr/>
        </p:nvSpPr>
        <p:spPr>
          <a:xfrm rot="-266558">
            <a:off x="5110249" y="-17069"/>
            <a:ext cx="4198549" cy="5059622"/>
          </a:xfrm>
          <a:custGeom>
            <a:rect b="b" l="l" r="r" t="t"/>
            <a:pathLst>
              <a:path extrusionOk="0" h="5057063" w="4196425">
                <a:moveTo>
                  <a:pt x="3171044" y="3894349"/>
                </a:moveTo>
                <a:cubicBezTo>
                  <a:pt x="3229375" y="3894349"/>
                  <a:pt x="3276745" y="3941563"/>
                  <a:pt x="3276745" y="4000051"/>
                </a:cubicBezTo>
                <a:cubicBezTo>
                  <a:pt x="3276745" y="4058538"/>
                  <a:pt x="3229375" y="4105752"/>
                  <a:pt x="3171043" y="4105752"/>
                </a:cubicBezTo>
                <a:lnTo>
                  <a:pt x="1057014" y="4105752"/>
                </a:lnTo>
                <a:cubicBezTo>
                  <a:pt x="998683" y="4105752"/>
                  <a:pt x="951313" y="4058538"/>
                  <a:pt x="951313" y="4000050"/>
                </a:cubicBezTo>
                <a:cubicBezTo>
                  <a:pt x="951313" y="3941563"/>
                  <a:pt x="998683" y="3894349"/>
                  <a:pt x="1057015" y="3894349"/>
                </a:cubicBezTo>
                <a:close/>
                <a:moveTo>
                  <a:pt x="3171043" y="3577246"/>
                </a:moveTo>
                <a:cubicBezTo>
                  <a:pt x="3229375" y="3577245"/>
                  <a:pt x="3276745" y="3624459"/>
                  <a:pt x="3276745" y="3682947"/>
                </a:cubicBezTo>
                <a:cubicBezTo>
                  <a:pt x="3276745" y="3741435"/>
                  <a:pt x="3229375" y="3788648"/>
                  <a:pt x="3171044" y="3788648"/>
                </a:cubicBezTo>
                <a:lnTo>
                  <a:pt x="1057015" y="3788648"/>
                </a:lnTo>
                <a:cubicBezTo>
                  <a:pt x="998683" y="3788648"/>
                  <a:pt x="951313" y="3741435"/>
                  <a:pt x="951313" y="3682947"/>
                </a:cubicBezTo>
                <a:cubicBezTo>
                  <a:pt x="951313" y="3624459"/>
                  <a:pt x="998683" y="3577245"/>
                  <a:pt x="1057014" y="3577245"/>
                </a:cubicBezTo>
                <a:close/>
                <a:moveTo>
                  <a:pt x="3171044" y="3260142"/>
                </a:moveTo>
                <a:cubicBezTo>
                  <a:pt x="3229375" y="3260142"/>
                  <a:pt x="3276745" y="3307355"/>
                  <a:pt x="3276745" y="3365843"/>
                </a:cubicBezTo>
                <a:cubicBezTo>
                  <a:pt x="3276745" y="3424331"/>
                  <a:pt x="3229375" y="3471544"/>
                  <a:pt x="3171043" y="3471544"/>
                </a:cubicBezTo>
                <a:lnTo>
                  <a:pt x="1057014" y="3471544"/>
                </a:lnTo>
                <a:cubicBezTo>
                  <a:pt x="998683" y="3471544"/>
                  <a:pt x="951313" y="3424331"/>
                  <a:pt x="951313" y="3365843"/>
                </a:cubicBezTo>
                <a:cubicBezTo>
                  <a:pt x="951313" y="3307355"/>
                  <a:pt x="998683" y="3260142"/>
                  <a:pt x="1057015" y="3260142"/>
                </a:cubicBezTo>
                <a:close/>
                <a:moveTo>
                  <a:pt x="1902626" y="1718548"/>
                </a:moveTo>
                <a:cubicBezTo>
                  <a:pt x="1715887" y="1800055"/>
                  <a:pt x="1585522" y="1986324"/>
                  <a:pt x="1585522" y="2203129"/>
                </a:cubicBezTo>
                <a:cubicBezTo>
                  <a:pt x="1585522" y="2495100"/>
                  <a:pt x="1822176" y="2731636"/>
                  <a:pt x="2114029" y="2731635"/>
                </a:cubicBezTo>
                <a:cubicBezTo>
                  <a:pt x="2330717" y="2731636"/>
                  <a:pt x="2517065" y="2601270"/>
                  <a:pt x="2598494" y="2414532"/>
                </a:cubicBezTo>
                <a:lnTo>
                  <a:pt x="1902626" y="2414532"/>
                </a:lnTo>
                <a:close/>
                <a:moveTo>
                  <a:pt x="2114029" y="1463221"/>
                </a:moveTo>
                <a:lnTo>
                  <a:pt x="2114029" y="2203129"/>
                </a:lnTo>
                <a:lnTo>
                  <a:pt x="2853939" y="2203129"/>
                </a:lnTo>
                <a:cubicBezTo>
                  <a:pt x="2853939" y="2611841"/>
                  <a:pt x="2522741" y="2943038"/>
                  <a:pt x="2114029" y="2943038"/>
                </a:cubicBezTo>
                <a:cubicBezTo>
                  <a:pt x="1705317" y="2943038"/>
                  <a:pt x="1374119" y="2611841"/>
                  <a:pt x="1374119" y="2203129"/>
                </a:cubicBezTo>
                <a:cubicBezTo>
                  <a:pt x="1374119" y="1794418"/>
                  <a:pt x="1705317" y="1463221"/>
                  <a:pt x="2114029" y="1463221"/>
                </a:cubicBezTo>
                <a:close/>
                <a:moveTo>
                  <a:pt x="2295394" y="1361339"/>
                </a:moveTo>
                <a:cubicBezTo>
                  <a:pt x="2668549" y="1399222"/>
                  <a:pt x="2959640" y="1714261"/>
                  <a:pt x="2959641" y="2097428"/>
                </a:cubicBezTo>
                <a:lnTo>
                  <a:pt x="2219730" y="2097428"/>
                </a:lnTo>
                <a:lnTo>
                  <a:pt x="2219730" y="1357519"/>
                </a:lnTo>
                <a:cubicBezTo>
                  <a:pt x="2245275" y="1357519"/>
                  <a:pt x="2270517" y="1358813"/>
                  <a:pt x="2295394" y="1361339"/>
                </a:cubicBezTo>
                <a:close/>
                <a:moveTo>
                  <a:pt x="3593849" y="617611"/>
                </a:moveTo>
                <a:lnTo>
                  <a:pt x="3477578" y="617611"/>
                </a:lnTo>
                <a:cubicBezTo>
                  <a:pt x="3484429" y="651670"/>
                  <a:pt x="3488148" y="687139"/>
                  <a:pt x="3488148" y="723312"/>
                </a:cubicBezTo>
                <a:lnTo>
                  <a:pt x="3488148" y="829013"/>
                </a:lnTo>
                <a:cubicBezTo>
                  <a:pt x="3488148" y="945754"/>
                  <a:pt x="3393408" y="1040416"/>
                  <a:pt x="3276745" y="1040416"/>
                </a:cubicBezTo>
                <a:lnTo>
                  <a:pt x="951313" y="1040416"/>
                </a:lnTo>
                <a:cubicBezTo>
                  <a:pt x="834650" y="1040415"/>
                  <a:pt x="739910" y="945754"/>
                  <a:pt x="739910" y="829013"/>
                </a:cubicBezTo>
                <a:lnTo>
                  <a:pt x="739910" y="723312"/>
                </a:lnTo>
                <a:cubicBezTo>
                  <a:pt x="739910" y="687138"/>
                  <a:pt x="743629" y="651670"/>
                  <a:pt x="750480" y="617611"/>
                </a:cubicBezTo>
                <a:lnTo>
                  <a:pt x="634209" y="617611"/>
                </a:lnTo>
                <a:lnTo>
                  <a:pt x="634209" y="4422856"/>
                </a:lnTo>
                <a:lnTo>
                  <a:pt x="3593849" y="4422856"/>
                </a:lnTo>
                <a:close/>
                <a:moveTo>
                  <a:pt x="2114029" y="194806"/>
                </a:moveTo>
                <a:cubicBezTo>
                  <a:pt x="1997366" y="194806"/>
                  <a:pt x="1902626" y="289467"/>
                  <a:pt x="1902626" y="406208"/>
                </a:cubicBezTo>
                <a:lnTo>
                  <a:pt x="1268418" y="406208"/>
                </a:lnTo>
                <a:cubicBezTo>
                  <a:pt x="1093227" y="406208"/>
                  <a:pt x="951313" y="548083"/>
                  <a:pt x="951313" y="723312"/>
                </a:cubicBezTo>
                <a:lnTo>
                  <a:pt x="951313" y="829013"/>
                </a:lnTo>
                <a:lnTo>
                  <a:pt x="3276745" y="829013"/>
                </a:lnTo>
                <a:lnTo>
                  <a:pt x="3276745" y="723312"/>
                </a:lnTo>
                <a:cubicBezTo>
                  <a:pt x="3276745" y="548083"/>
                  <a:pt x="3134831" y="406208"/>
                  <a:pt x="2959641" y="406208"/>
                </a:cubicBezTo>
                <a:lnTo>
                  <a:pt x="2325432" y="406208"/>
                </a:lnTo>
                <a:cubicBezTo>
                  <a:pt x="2325432" y="289467"/>
                  <a:pt x="2230692" y="194806"/>
                  <a:pt x="2114029" y="194806"/>
                </a:cubicBezTo>
                <a:close/>
                <a:moveTo>
                  <a:pt x="2281578" y="21805"/>
                </a:moveTo>
                <a:lnTo>
                  <a:pt x="2328491" y="41715"/>
                </a:lnTo>
                <a:cubicBezTo>
                  <a:pt x="2391349" y="78769"/>
                  <a:pt x="2443759" y="131620"/>
                  <a:pt x="2480265" y="194806"/>
                </a:cubicBezTo>
                <a:lnTo>
                  <a:pt x="2959640" y="194806"/>
                </a:lnTo>
                <a:cubicBezTo>
                  <a:pt x="3132482" y="194806"/>
                  <a:pt x="3286141" y="277722"/>
                  <a:pt x="3382447" y="406208"/>
                </a:cubicBezTo>
                <a:lnTo>
                  <a:pt x="4016655" y="406208"/>
                </a:lnTo>
                <a:cubicBezTo>
                  <a:pt x="4074987" y="406208"/>
                  <a:pt x="4127838" y="429873"/>
                  <a:pt x="4166106" y="468131"/>
                </a:cubicBezTo>
                <a:lnTo>
                  <a:pt x="4196425" y="513080"/>
                </a:lnTo>
                <a:lnTo>
                  <a:pt x="4016655" y="2851477"/>
                </a:lnTo>
                <a:lnTo>
                  <a:pt x="4016655" y="617611"/>
                </a:lnTo>
                <a:lnTo>
                  <a:pt x="3805252" y="617611"/>
                </a:lnTo>
                <a:lnTo>
                  <a:pt x="3805252" y="4422855"/>
                </a:lnTo>
                <a:cubicBezTo>
                  <a:pt x="3805253" y="4539597"/>
                  <a:pt x="3710512" y="4634258"/>
                  <a:pt x="3593849" y="4634258"/>
                </a:cubicBezTo>
                <a:lnTo>
                  <a:pt x="634209" y="4634258"/>
                </a:lnTo>
                <a:cubicBezTo>
                  <a:pt x="517546" y="4634258"/>
                  <a:pt x="422806" y="4539597"/>
                  <a:pt x="422806" y="4422855"/>
                </a:cubicBezTo>
                <a:cubicBezTo>
                  <a:pt x="422806" y="4422855"/>
                  <a:pt x="422806" y="617611"/>
                  <a:pt x="422806" y="617611"/>
                </a:cubicBezTo>
                <a:lnTo>
                  <a:pt x="211403" y="617611"/>
                </a:lnTo>
                <a:lnTo>
                  <a:pt x="211403" y="4845660"/>
                </a:lnTo>
                <a:lnTo>
                  <a:pt x="3863349" y="4845660"/>
                </a:lnTo>
                <a:lnTo>
                  <a:pt x="3847097" y="5057063"/>
                </a:lnTo>
                <a:lnTo>
                  <a:pt x="676173" y="5057063"/>
                </a:lnTo>
                <a:lnTo>
                  <a:pt x="86568" y="5011736"/>
                </a:lnTo>
                <a:lnTo>
                  <a:pt x="61953" y="4995140"/>
                </a:lnTo>
                <a:cubicBezTo>
                  <a:pt x="23685" y="4956882"/>
                  <a:pt x="0" y="4904031"/>
                  <a:pt x="0" y="4845660"/>
                </a:cubicBezTo>
                <a:lnTo>
                  <a:pt x="0" y="617611"/>
                </a:lnTo>
                <a:cubicBezTo>
                  <a:pt x="0" y="500869"/>
                  <a:pt x="94740" y="406208"/>
                  <a:pt x="211403" y="406208"/>
                </a:cubicBezTo>
                <a:cubicBezTo>
                  <a:pt x="211403" y="406208"/>
                  <a:pt x="845612" y="406208"/>
                  <a:pt x="845612" y="406208"/>
                </a:cubicBezTo>
                <a:cubicBezTo>
                  <a:pt x="941918" y="277722"/>
                  <a:pt x="1095576" y="194806"/>
                  <a:pt x="1268417" y="194806"/>
                </a:cubicBezTo>
                <a:lnTo>
                  <a:pt x="1747793" y="194806"/>
                </a:lnTo>
                <a:cubicBezTo>
                  <a:pt x="1784299" y="131620"/>
                  <a:pt x="1836759" y="78769"/>
                  <a:pt x="1899641" y="41715"/>
                </a:cubicBezTo>
                <a:lnTo>
                  <a:pt x="1997941"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89" name="Google Shape;2889;p320"/>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90" name="Google Shape;2890;p320"/>
          <p:cNvSpPr txBox="1"/>
          <p:nvPr>
            <p:ph idx="2" type="body"/>
          </p:nvPr>
        </p:nvSpPr>
        <p:spPr>
          <a:xfrm>
            <a:off x="628652" y="739775"/>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91" name="Google Shape;2891;p32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Report">
  <p:cSld name="Blue Background_Report">
    <p:bg>
      <p:bgPr>
        <a:solidFill>
          <a:schemeClr val="dk2"/>
        </a:solidFill>
      </p:bgPr>
    </p:bg>
    <p:spTree>
      <p:nvGrpSpPr>
        <p:cNvPr id="2892" name="Shape 2892"/>
        <p:cNvGrpSpPr/>
        <p:nvPr/>
      </p:nvGrpSpPr>
      <p:grpSpPr>
        <a:xfrm>
          <a:off x="0" y="0"/>
          <a:ext cx="0" cy="0"/>
          <a:chOff x="0" y="0"/>
          <a:chExt cx="0" cy="0"/>
        </a:xfrm>
      </p:grpSpPr>
      <p:sp>
        <p:nvSpPr>
          <p:cNvPr id="2893" name="Google Shape;2893;p321"/>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894" name="Google Shape;2894;p321"/>
          <p:cNvSpPr/>
          <p:nvPr/>
        </p:nvSpPr>
        <p:spPr>
          <a:xfrm rot="-266558">
            <a:off x="5110249" y="-17069"/>
            <a:ext cx="4198549" cy="5059622"/>
          </a:xfrm>
          <a:custGeom>
            <a:rect b="b" l="l" r="r" t="t"/>
            <a:pathLst>
              <a:path extrusionOk="0" h="5057063" w="4196425">
                <a:moveTo>
                  <a:pt x="3171044" y="3894349"/>
                </a:moveTo>
                <a:cubicBezTo>
                  <a:pt x="3229375" y="3894349"/>
                  <a:pt x="3276745" y="3941563"/>
                  <a:pt x="3276745" y="4000051"/>
                </a:cubicBezTo>
                <a:cubicBezTo>
                  <a:pt x="3276745" y="4058538"/>
                  <a:pt x="3229375" y="4105752"/>
                  <a:pt x="3171043" y="4105752"/>
                </a:cubicBezTo>
                <a:lnTo>
                  <a:pt x="1057014" y="4105752"/>
                </a:lnTo>
                <a:cubicBezTo>
                  <a:pt x="998683" y="4105752"/>
                  <a:pt x="951313" y="4058538"/>
                  <a:pt x="951313" y="4000050"/>
                </a:cubicBezTo>
                <a:cubicBezTo>
                  <a:pt x="951313" y="3941563"/>
                  <a:pt x="998683" y="3894349"/>
                  <a:pt x="1057015" y="3894349"/>
                </a:cubicBezTo>
                <a:close/>
                <a:moveTo>
                  <a:pt x="3171043" y="3577246"/>
                </a:moveTo>
                <a:cubicBezTo>
                  <a:pt x="3229375" y="3577245"/>
                  <a:pt x="3276745" y="3624459"/>
                  <a:pt x="3276745" y="3682947"/>
                </a:cubicBezTo>
                <a:cubicBezTo>
                  <a:pt x="3276745" y="3741435"/>
                  <a:pt x="3229375" y="3788648"/>
                  <a:pt x="3171044" y="3788648"/>
                </a:cubicBezTo>
                <a:lnTo>
                  <a:pt x="1057015" y="3788648"/>
                </a:lnTo>
                <a:cubicBezTo>
                  <a:pt x="998683" y="3788648"/>
                  <a:pt x="951313" y="3741435"/>
                  <a:pt x="951313" y="3682947"/>
                </a:cubicBezTo>
                <a:cubicBezTo>
                  <a:pt x="951313" y="3624459"/>
                  <a:pt x="998683" y="3577245"/>
                  <a:pt x="1057014" y="3577245"/>
                </a:cubicBezTo>
                <a:close/>
                <a:moveTo>
                  <a:pt x="3171044" y="3260142"/>
                </a:moveTo>
                <a:cubicBezTo>
                  <a:pt x="3229375" y="3260142"/>
                  <a:pt x="3276745" y="3307355"/>
                  <a:pt x="3276745" y="3365843"/>
                </a:cubicBezTo>
                <a:cubicBezTo>
                  <a:pt x="3276745" y="3424331"/>
                  <a:pt x="3229375" y="3471544"/>
                  <a:pt x="3171043" y="3471544"/>
                </a:cubicBezTo>
                <a:lnTo>
                  <a:pt x="1057014" y="3471544"/>
                </a:lnTo>
                <a:cubicBezTo>
                  <a:pt x="998683" y="3471544"/>
                  <a:pt x="951313" y="3424331"/>
                  <a:pt x="951313" y="3365843"/>
                </a:cubicBezTo>
                <a:cubicBezTo>
                  <a:pt x="951313" y="3307355"/>
                  <a:pt x="998683" y="3260142"/>
                  <a:pt x="1057015" y="3260142"/>
                </a:cubicBezTo>
                <a:close/>
                <a:moveTo>
                  <a:pt x="1902626" y="1718548"/>
                </a:moveTo>
                <a:cubicBezTo>
                  <a:pt x="1715887" y="1800055"/>
                  <a:pt x="1585522" y="1986324"/>
                  <a:pt x="1585522" y="2203129"/>
                </a:cubicBezTo>
                <a:cubicBezTo>
                  <a:pt x="1585522" y="2495100"/>
                  <a:pt x="1822176" y="2731636"/>
                  <a:pt x="2114029" y="2731635"/>
                </a:cubicBezTo>
                <a:cubicBezTo>
                  <a:pt x="2330717" y="2731636"/>
                  <a:pt x="2517065" y="2601270"/>
                  <a:pt x="2598494" y="2414532"/>
                </a:cubicBezTo>
                <a:lnTo>
                  <a:pt x="1902626" y="2414532"/>
                </a:lnTo>
                <a:close/>
                <a:moveTo>
                  <a:pt x="2114029" y="1463221"/>
                </a:moveTo>
                <a:lnTo>
                  <a:pt x="2114029" y="2203129"/>
                </a:lnTo>
                <a:lnTo>
                  <a:pt x="2853939" y="2203129"/>
                </a:lnTo>
                <a:cubicBezTo>
                  <a:pt x="2853939" y="2611841"/>
                  <a:pt x="2522741" y="2943038"/>
                  <a:pt x="2114029" y="2943038"/>
                </a:cubicBezTo>
                <a:cubicBezTo>
                  <a:pt x="1705317" y="2943038"/>
                  <a:pt x="1374119" y="2611841"/>
                  <a:pt x="1374119" y="2203129"/>
                </a:cubicBezTo>
                <a:cubicBezTo>
                  <a:pt x="1374119" y="1794418"/>
                  <a:pt x="1705317" y="1463221"/>
                  <a:pt x="2114029" y="1463221"/>
                </a:cubicBezTo>
                <a:close/>
                <a:moveTo>
                  <a:pt x="2295394" y="1361339"/>
                </a:moveTo>
                <a:cubicBezTo>
                  <a:pt x="2668549" y="1399222"/>
                  <a:pt x="2959640" y="1714261"/>
                  <a:pt x="2959641" y="2097428"/>
                </a:cubicBezTo>
                <a:lnTo>
                  <a:pt x="2219730" y="2097428"/>
                </a:lnTo>
                <a:lnTo>
                  <a:pt x="2219730" y="1357519"/>
                </a:lnTo>
                <a:cubicBezTo>
                  <a:pt x="2245275" y="1357519"/>
                  <a:pt x="2270517" y="1358813"/>
                  <a:pt x="2295394" y="1361339"/>
                </a:cubicBezTo>
                <a:close/>
                <a:moveTo>
                  <a:pt x="3593849" y="617611"/>
                </a:moveTo>
                <a:lnTo>
                  <a:pt x="3477578" y="617611"/>
                </a:lnTo>
                <a:cubicBezTo>
                  <a:pt x="3484429" y="651670"/>
                  <a:pt x="3488148" y="687139"/>
                  <a:pt x="3488148" y="723312"/>
                </a:cubicBezTo>
                <a:lnTo>
                  <a:pt x="3488148" y="829013"/>
                </a:lnTo>
                <a:cubicBezTo>
                  <a:pt x="3488148" y="945754"/>
                  <a:pt x="3393408" y="1040416"/>
                  <a:pt x="3276745" y="1040416"/>
                </a:cubicBezTo>
                <a:lnTo>
                  <a:pt x="951313" y="1040416"/>
                </a:lnTo>
                <a:cubicBezTo>
                  <a:pt x="834650" y="1040415"/>
                  <a:pt x="739910" y="945754"/>
                  <a:pt x="739910" y="829013"/>
                </a:cubicBezTo>
                <a:lnTo>
                  <a:pt x="739910" y="723312"/>
                </a:lnTo>
                <a:cubicBezTo>
                  <a:pt x="739910" y="687138"/>
                  <a:pt x="743629" y="651670"/>
                  <a:pt x="750480" y="617611"/>
                </a:cubicBezTo>
                <a:lnTo>
                  <a:pt x="634209" y="617611"/>
                </a:lnTo>
                <a:lnTo>
                  <a:pt x="634209" y="4422856"/>
                </a:lnTo>
                <a:lnTo>
                  <a:pt x="3593849" y="4422856"/>
                </a:lnTo>
                <a:close/>
                <a:moveTo>
                  <a:pt x="2114029" y="194806"/>
                </a:moveTo>
                <a:cubicBezTo>
                  <a:pt x="1997366" y="194806"/>
                  <a:pt x="1902626" y="289467"/>
                  <a:pt x="1902626" y="406208"/>
                </a:cubicBezTo>
                <a:lnTo>
                  <a:pt x="1268418" y="406208"/>
                </a:lnTo>
                <a:cubicBezTo>
                  <a:pt x="1093227" y="406208"/>
                  <a:pt x="951313" y="548083"/>
                  <a:pt x="951313" y="723312"/>
                </a:cubicBezTo>
                <a:lnTo>
                  <a:pt x="951313" y="829013"/>
                </a:lnTo>
                <a:lnTo>
                  <a:pt x="3276745" y="829013"/>
                </a:lnTo>
                <a:lnTo>
                  <a:pt x="3276745" y="723312"/>
                </a:lnTo>
                <a:cubicBezTo>
                  <a:pt x="3276745" y="548083"/>
                  <a:pt x="3134831" y="406208"/>
                  <a:pt x="2959641" y="406208"/>
                </a:cubicBezTo>
                <a:lnTo>
                  <a:pt x="2325432" y="406208"/>
                </a:lnTo>
                <a:cubicBezTo>
                  <a:pt x="2325432" y="289467"/>
                  <a:pt x="2230692" y="194806"/>
                  <a:pt x="2114029" y="194806"/>
                </a:cubicBezTo>
                <a:close/>
                <a:moveTo>
                  <a:pt x="2281578" y="21805"/>
                </a:moveTo>
                <a:lnTo>
                  <a:pt x="2328491" y="41715"/>
                </a:lnTo>
                <a:cubicBezTo>
                  <a:pt x="2391349" y="78769"/>
                  <a:pt x="2443759" y="131620"/>
                  <a:pt x="2480265" y="194806"/>
                </a:cubicBezTo>
                <a:lnTo>
                  <a:pt x="2959640" y="194806"/>
                </a:lnTo>
                <a:cubicBezTo>
                  <a:pt x="3132482" y="194806"/>
                  <a:pt x="3286141" y="277722"/>
                  <a:pt x="3382447" y="406208"/>
                </a:cubicBezTo>
                <a:lnTo>
                  <a:pt x="4016655" y="406208"/>
                </a:lnTo>
                <a:cubicBezTo>
                  <a:pt x="4074987" y="406208"/>
                  <a:pt x="4127838" y="429873"/>
                  <a:pt x="4166106" y="468131"/>
                </a:cubicBezTo>
                <a:lnTo>
                  <a:pt x="4196425" y="513080"/>
                </a:lnTo>
                <a:lnTo>
                  <a:pt x="4016655" y="2851477"/>
                </a:lnTo>
                <a:lnTo>
                  <a:pt x="4016655" y="617611"/>
                </a:lnTo>
                <a:lnTo>
                  <a:pt x="3805252" y="617611"/>
                </a:lnTo>
                <a:lnTo>
                  <a:pt x="3805252" y="4422855"/>
                </a:lnTo>
                <a:cubicBezTo>
                  <a:pt x="3805253" y="4539597"/>
                  <a:pt x="3710512" y="4634258"/>
                  <a:pt x="3593849" y="4634258"/>
                </a:cubicBezTo>
                <a:lnTo>
                  <a:pt x="634209" y="4634258"/>
                </a:lnTo>
                <a:cubicBezTo>
                  <a:pt x="517546" y="4634258"/>
                  <a:pt x="422806" y="4539597"/>
                  <a:pt x="422806" y="4422855"/>
                </a:cubicBezTo>
                <a:cubicBezTo>
                  <a:pt x="422806" y="4422855"/>
                  <a:pt x="422806" y="617611"/>
                  <a:pt x="422806" y="617611"/>
                </a:cubicBezTo>
                <a:lnTo>
                  <a:pt x="211403" y="617611"/>
                </a:lnTo>
                <a:lnTo>
                  <a:pt x="211403" y="4845660"/>
                </a:lnTo>
                <a:lnTo>
                  <a:pt x="3863349" y="4845660"/>
                </a:lnTo>
                <a:lnTo>
                  <a:pt x="3847097" y="5057063"/>
                </a:lnTo>
                <a:lnTo>
                  <a:pt x="676173" y="5057063"/>
                </a:lnTo>
                <a:lnTo>
                  <a:pt x="86568" y="5011736"/>
                </a:lnTo>
                <a:lnTo>
                  <a:pt x="61953" y="4995140"/>
                </a:lnTo>
                <a:cubicBezTo>
                  <a:pt x="23685" y="4956882"/>
                  <a:pt x="0" y="4904031"/>
                  <a:pt x="0" y="4845660"/>
                </a:cubicBezTo>
                <a:lnTo>
                  <a:pt x="0" y="617611"/>
                </a:lnTo>
                <a:cubicBezTo>
                  <a:pt x="0" y="500869"/>
                  <a:pt x="94740" y="406208"/>
                  <a:pt x="211403" y="406208"/>
                </a:cubicBezTo>
                <a:cubicBezTo>
                  <a:pt x="211403" y="406208"/>
                  <a:pt x="845612" y="406208"/>
                  <a:pt x="845612" y="406208"/>
                </a:cubicBezTo>
                <a:cubicBezTo>
                  <a:pt x="941918" y="277722"/>
                  <a:pt x="1095576" y="194806"/>
                  <a:pt x="1268417" y="194806"/>
                </a:cubicBezTo>
                <a:lnTo>
                  <a:pt x="1747793" y="194806"/>
                </a:lnTo>
                <a:cubicBezTo>
                  <a:pt x="1784299" y="131620"/>
                  <a:pt x="1836759" y="78769"/>
                  <a:pt x="1899641" y="41715"/>
                </a:cubicBezTo>
                <a:lnTo>
                  <a:pt x="1997941"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895" name="Google Shape;2895;p321"/>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96" name="Google Shape;2896;p321"/>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97" name="Google Shape;2897;p32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Headline">
  <p:cSld name="1/2_Headline">
    <p:spTree>
      <p:nvGrpSpPr>
        <p:cNvPr id="296" name="Shape 296"/>
        <p:cNvGrpSpPr/>
        <p:nvPr/>
      </p:nvGrpSpPr>
      <p:grpSpPr>
        <a:xfrm>
          <a:off x="0" y="0"/>
          <a:ext cx="0" cy="0"/>
          <a:chOff x="0" y="0"/>
          <a:chExt cx="0" cy="0"/>
        </a:xfrm>
      </p:grpSpPr>
      <p:sp>
        <p:nvSpPr>
          <p:cNvPr id="297" name="Google Shape;297;p33"/>
          <p:cNvSpPr/>
          <p:nvPr/>
        </p:nvSpPr>
        <p:spPr>
          <a:xfrm>
            <a:off x="476250" y="1317524"/>
            <a:ext cx="2508456" cy="2508454"/>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8" name="Google Shape;298;p33"/>
          <p:cNvSpPr txBox="1"/>
          <p:nvPr>
            <p:ph idx="11" type="ftr"/>
          </p:nvPr>
        </p:nvSpPr>
        <p:spPr>
          <a:xfrm>
            <a:off x="117334" y="4725412"/>
            <a:ext cx="2205318"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9" name="Google Shape;299;p33"/>
          <p:cNvSpPr txBox="1"/>
          <p:nvPr>
            <p:ph idx="1" type="body"/>
          </p:nvPr>
        </p:nvSpPr>
        <p:spPr>
          <a:xfrm>
            <a:off x="841248" y="473076"/>
            <a:ext cx="2889504" cy="419734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300" name="Google Shape;300;p33"/>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Deployment">
  <p:cSld name="White Background_Deployment">
    <p:bg>
      <p:bgPr>
        <a:solidFill>
          <a:schemeClr val="lt1"/>
        </a:solidFill>
      </p:bgPr>
    </p:bg>
    <p:spTree>
      <p:nvGrpSpPr>
        <p:cNvPr id="2898" name="Shape 2898"/>
        <p:cNvGrpSpPr/>
        <p:nvPr/>
      </p:nvGrpSpPr>
      <p:grpSpPr>
        <a:xfrm>
          <a:off x="0" y="0"/>
          <a:ext cx="0" cy="0"/>
          <a:chOff x="0" y="0"/>
          <a:chExt cx="0" cy="0"/>
        </a:xfrm>
      </p:grpSpPr>
      <p:sp>
        <p:nvSpPr>
          <p:cNvPr id="2899" name="Google Shape;2899;p322"/>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00" name="Google Shape;2900;p322"/>
          <p:cNvSpPr/>
          <p:nvPr/>
        </p:nvSpPr>
        <p:spPr>
          <a:xfrm rot="-735886">
            <a:off x="4515667" y="2004695"/>
            <a:ext cx="5028135" cy="3259464"/>
          </a:xfrm>
          <a:custGeom>
            <a:rect b="b" l="l" r="r" t="t"/>
            <a:pathLst>
              <a:path extrusionOk="0" h="3258385" w="5026470">
                <a:moveTo>
                  <a:pt x="1598358" y="2065123"/>
                </a:moveTo>
                <a:lnTo>
                  <a:pt x="1598358" y="2065275"/>
                </a:lnTo>
                <a:lnTo>
                  <a:pt x="1526339" y="2173353"/>
                </a:lnTo>
                <a:cubicBezTo>
                  <a:pt x="1526339" y="2173353"/>
                  <a:pt x="1636373" y="2103026"/>
                  <a:pt x="1636373" y="2103026"/>
                </a:cubicBezTo>
                <a:close/>
                <a:moveTo>
                  <a:pt x="4008727" y="491143"/>
                </a:moveTo>
                <a:lnTo>
                  <a:pt x="1068728" y="1342066"/>
                </a:lnTo>
                <a:lnTo>
                  <a:pt x="1220557" y="2251900"/>
                </a:lnTo>
                <a:cubicBezTo>
                  <a:pt x="1220557" y="2251900"/>
                  <a:pt x="1494226" y="1841051"/>
                  <a:pt x="1494226" y="1841051"/>
                </a:cubicBezTo>
                <a:cubicBezTo>
                  <a:pt x="1503907" y="1826590"/>
                  <a:pt x="1517130" y="1814717"/>
                  <a:pt x="1532479" y="1806497"/>
                </a:cubicBezTo>
                <a:close/>
                <a:moveTo>
                  <a:pt x="3891845" y="305432"/>
                </a:moveTo>
                <a:lnTo>
                  <a:pt x="361296" y="612312"/>
                </a:lnTo>
                <a:lnTo>
                  <a:pt x="975458" y="1149505"/>
                </a:lnTo>
                <a:cubicBezTo>
                  <a:pt x="975458" y="1149505"/>
                  <a:pt x="3891845" y="305432"/>
                  <a:pt x="3891845" y="305432"/>
                </a:cubicBezTo>
                <a:close/>
                <a:moveTo>
                  <a:pt x="4624306" y="402854"/>
                </a:moveTo>
                <a:lnTo>
                  <a:pt x="1757506" y="1925992"/>
                </a:lnTo>
                <a:lnTo>
                  <a:pt x="2832586" y="3000986"/>
                </a:lnTo>
                <a:cubicBezTo>
                  <a:pt x="2832586" y="3000986"/>
                  <a:pt x="4624306" y="402854"/>
                  <a:pt x="4624306" y="402854"/>
                </a:cubicBezTo>
                <a:close/>
                <a:moveTo>
                  <a:pt x="4971026" y="797"/>
                </a:moveTo>
                <a:cubicBezTo>
                  <a:pt x="4982803" y="2319"/>
                  <a:pt x="4994314" y="6011"/>
                  <a:pt x="5004940" y="11795"/>
                </a:cubicBezTo>
                <a:lnTo>
                  <a:pt x="5026470" y="28002"/>
                </a:lnTo>
                <a:lnTo>
                  <a:pt x="4974458" y="266663"/>
                </a:lnTo>
                <a:lnTo>
                  <a:pt x="2934356" y="3225057"/>
                </a:lnTo>
                <a:cubicBezTo>
                  <a:pt x="2926091" y="3237045"/>
                  <a:pt x="2915790" y="3246787"/>
                  <a:pt x="2904238" y="3254141"/>
                </a:cubicBezTo>
                <a:lnTo>
                  <a:pt x="2893417" y="3258385"/>
                </a:lnTo>
                <a:lnTo>
                  <a:pt x="2763285" y="3230025"/>
                </a:lnTo>
                <a:lnTo>
                  <a:pt x="1789147" y="2255858"/>
                </a:lnTo>
                <a:lnTo>
                  <a:pt x="1789147" y="2255705"/>
                </a:lnTo>
                <a:lnTo>
                  <a:pt x="1217015" y="2621191"/>
                </a:lnTo>
                <a:cubicBezTo>
                  <a:pt x="1179235" y="2646612"/>
                  <a:pt x="1129412" y="2644025"/>
                  <a:pt x="1094466" y="2614798"/>
                </a:cubicBezTo>
                <a:cubicBezTo>
                  <a:pt x="1085729" y="2607948"/>
                  <a:pt x="1078173" y="2599728"/>
                  <a:pt x="1072270" y="2590595"/>
                </a:cubicBezTo>
                <a:cubicBezTo>
                  <a:pt x="1061172" y="2574763"/>
                  <a:pt x="1055033" y="2556040"/>
                  <a:pt x="1054089" y="2536860"/>
                </a:cubicBezTo>
                <a:lnTo>
                  <a:pt x="851493" y="1321517"/>
                </a:lnTo>
                <a:lnTo>
                  <a:pt x="36151" y="608202"/>
                </a:lnTo>
                <a:cubicBezTo>
                  <a:pt x="-33742" y="547009"/>
                  <a:pt x="3802" y="431777"/>
                  <a:pt x="96599" y="423557"/>
                </a:cubicBezTo>
                <a:lnTo>
                  <a:pt x="4935519" y="2814"/>
                </a:lnTo>
                <a:cubicBezTo>
                  <a:pt x="4947207" y="-78"/>
                  <a:pt x="4959249" y="-725"/>
                  <a:pt x="4971026" y="797"/>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901" name="Google Shape;2901;p322"/>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02" name="Google Shape;2902;p322"/>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03" name="Google Shape;2903;p32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Deployment">
  <p:cSld name="Blue Background_Deployment">
    <p:bg>
      <p:bgPr>
        <a:solidFill>
          <a:schemeClr val="dk2"/>
        </a:solidFill>
      </p:bgPr>
    </p:bg>
    <p:spTree>
      <p:nvGrpSpPr>
        <p:cNvPr id="2904" name="Shape 2904"/>
        <p:cNvGrpSpPr/>
        <p:nvPr/>
      </p:nvGrpSpPr>
      <p:grpSpPr>
        <a:xfrm>
          <a:off x="0" y="0"/>
          <a:ext cx="0" cy="0"/>
          <a:chOff x="0" y="0"/>
          <a:chExt cx="0" cy="0"/>
        </a:xfrm>
      </p:grpSpPr>
      <p:sp>
        <p:nvSpPr>
          <p:cNvPr id="2905" name="Google Shape;2905;p323"/>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06" name="Google Shape;2906;p323"/>
          <p:cNvSpPr/>
          <p:nvPr/>
        </p:nvSpPr>
        <p:spPr>
          <a:xfrm rot="-735886">
            <a:off x="4515667" y="2004695"/>
            <a:ext cx="5028135" cy="3259464"/>
          </a:xfrm>
          <a:custGeom>
            <a:rect b="b" l="l" r="r" t="t"/>
            <a:pathLst>
              <a:path extrusionOk="0" h="3258385" w="5026470">
                <a:moveTo>
                  <a:pt x="1598358" y="2065123"/>
                </a:moveTo>
                <a:lnTo>
                  <a:pt x="1598358" y="2065275"/>
                </a:lnTo>
                <a:lnTo>
                  <a:pt x="1526339" y="2173353"/>
                </a:lnTo>
                <a:cubicBezTo>
                  <a:pt x="1526339" y="2173353"/>
                  <a:pt x="1636373" y="2103026"/>
                  <a:pt x="1636373" y="2103026"/>
                </a:cubicBezTo>
                <a:close/>
                <a:moveTo>
                  <a:pt x="4008727" y="491143"/>
                </a:moveTo>
                <a:lnTo>
                  <a:pt x="1068728" y="1342066"/>
                </a:lnTo>
                <a:lnTo>
                  <a:pt x="1220557" y="2251900"/>
                </a:lnTo>
                <a:cubicBezTo>
                  <a:pt x="1220557" y="2251900"/>
                  <a:pt x="1494226" y="1841051"/>
                  <a:pt x="1494226" y="1841051"/>
                </a:cubicBezTo>
                <a:cubicBezTo>
                  <a:pt x="1503907" y="1826590"/>
                  <a:pt x="1517130" y="1814717"/>
                  <a:pt x="1532479" y="1806497"/>
                </a:cubicBezTo>
                <a:close/>
                <a:moveTo>
                  <a:pt x="3891845" y="305432"/>
                </a:moveTo>
                <a:lnTo>
                  <a:pt x="361296" y="612312"/>
                </a:lnTo>
                <a:lnTo>
                  <a:pt x="975458" y="1149505"/>
                </a:lnTo>
                <a:cubicBezTo>
                  <a:pt x="975458" y="1149505"/>
                  <a:pt x="3891845" y="305432"/>
                  <a:pt x="3891845" y="305432"/>
                </a:cubicBezTo>
                <a:close/>
                <a:moveTo>
                  <a:pt x="4624306" y="402854"/>
                </a:moveTo>
                <a:lnTo>
                  <a:pt x="1757506" y="1925992"/>
                </a:lnTo>
                <a:lnTo>
                  <a:pt x="2832586" y="3000986"/>
                </a:lnTo>
                <a:cubicBezTo>
                  <a:pt x="2832586" y="3000986"/>
                  <a:pt x="4624306" y="402854"/>
                  <a:pt x="4624306" y="402854"/>
                </a:cubicBezTo>
                <a:close/>
                <a:moveTo>
                  <a:pt x="4971026" y="797"/>
                </a:moveTo>
                <a:cubicBezTo>
                  <a:pt x="4982803" y="2319"/>
                  <a:pt x="4994314" y="6011"/>
                  <a:pt x="5004940" y="11795"/>
                </a:cubicBezTo>
                <a:lnTo>
                  <a:pt x="5026470" y="28002"/>
                </a:lnTo>
                <a:lnTo>
                  <a:pt x="4974458" y="266663"/>
                </a:lnTo>
                <a:lnTo>
                  <a:pt x="2934356" y="3225057"/>
                </a:lnTo>
                <a:cubicBezTo>
                  <a:pt x="2926091" y="3237045"/>
                  <a:pt x="2915790" y="3246787"/>
                  <a:pt x="2904238" y="3254141"/>
                </a:cubicBezTo>
                <a:lnTo>
                  <a:pt x="2893417" y="3258385"/>
                </a:lnTo>
                <a:lnTo>
                  <a:pt x="2763285" y="3230025"/>
                </a:lnTo>
                <a:lnTo>
                  <a:pt x="1789147" y="2255858"/>
                </a:lnTo>
                <a:lnTo>
                  <a:pt x="1789147" y="2255705"/>
                </a:lnTo>
                <a:lnTo>
                  <a:pt x="1217015" y="2621191"/>
                </a:lnTo>
                <a:cubicBezTo>
                  <a:pt x="1179235" y="2646612"/>
                  <a:pt x="1129412" y="2644025"/>
                  <a:pt x="1094466" y="2614798"/>
                </a:cubicBezTo>
                <a:cubicBezTo>
                  <a:pt x="1085729" y="2607948"/>
                  <a:pt x="1078173" y="2599728"/>
                  <a:pt x="1072270" y="2590595"/>
                </a:cubicBezTo>
                <a:cubicBezTo>
                  <a:pt x="1061172" y="2574763"/>
                  <a:pt x="1055033" y="2556040"/>
                  <a:pt x="1054089" y="2536860"/>
                </a:cubicBezTo>
                <a:lnTo>
                  <a:pt x="851493" y="1321517"/>
                </a:lnTo>
                <a:lnTo>
                  <a:pt x="36151" y="608202"/>
                </a:lnTo>
                <a:cubicBezTo>
                  <a:pt x="-33742" y="547009"/>
                  <a:pt x="3802" y="431777"/>
                  <a:pt x="96599" y="423557"/>
                </a:cubicBezTo>
                <a:lnTo>
                  <a:pt x="4935519" y="2814"/>
                </a:lnTo>
                <a:cubicBezTo>
                  <a:pt x="4947207" y="-78"/>
                  <a:pt x="4959249" y="-725"/>
                  <a:pt x="4971026" y="797"/>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907" name="Google Shape;2907;p323"/>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08" name="Google Shape;2908;p323"/>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09" name="Google Shape;2909;p32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Conversation">
  <p:cSld name="White Background_Conversation">
    <p:bg>
      <p:bgPr>
        <a:solidFill>
          <a:schemeClr val="lt1"/>
        </a:solidFill>
      </p:bgPr>
    </p:bg>
    <p:spTree>
      <p:nvGrpSpPr>
        <p:cNvPr id="2910" name="Shape 2910"/>
        <p:cNvGrpSpPr/>
        <p:nvPr/>
      </p:nvGrpSpPr>
      <p:grpSpPr>
        <a:xfrm>
          <a:off x="0" y="0"/>
          <a:ext cx="0" cy="0"/>
          <a:chOff x="0" y="0"/>
          <a:chExt cx="0" cy="0"/>
        </a:xfrm>
      </p:grpSpPr>
      <p:sp>
        <p:nvSpPr>
          <p:cNvPr id="2911" name="Google Shape;2911;p324"/>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12" name="Google Shape;2912;p324"/>
          <p:cNvSpPr/>
          <p:nvPr/>
        </p:nvSpPr>
        <p:spPr>
          <a:xfrm rot="-301539">
            <a:off x="4364003" y="54182"/>
            <a:ext cx="4905807" cy="4950726"/>
          </a:xfrm>
          <a:custGeom>
            <a:rect b="b" l="l" r="r" t="t"/>
            <a:pathLst>
              <a:path extrusionOk="0" h="4956476" w="4911505">
                <a:moveTo>
                  <a:pt x="1924214" y="1873159"/>
                </a:moveTo>
                <a:cubicBezTo>
                  <a:pt x="1871860" y="1868728"/>
                  <a:pt x="1818740" y="1866459"/>
                  <a:pt x="1764983" y="1866459"/>
                </a:cubicBezTo>
                <a:cubicBezTo>
                  <a:pt x="904871" y="1866459"/>
                  <a:pt x="207645" y="2447462"/>
                  <a:pt x="207645" y="3164252"/>
                </a:cubicBezTo>
                <a:cubicBezTo>
                  <a:pt x="207645" y="3548705"/>
                  <a:pt x="408138" y="3894129"/>
                  <a:pt x="726757" y="4131578"/>
                </a:cubicBezTo>
                <a:lnTo>
                  <a:pt x="726757" y="4773580"/>
                </a:lnTo>
                <a:cubicBezTo>
                  <a:pt x="726757" y="4773580"/>
                  <a:pt x="1204341" y="4375571"/>
                  <a:pt x="1204341" y="4375571"/>
                </a:cubicBezTo>
                <a:cubicBezTo>
                  <a:pt x="1378302" y="4431428"/>
                  <a:pt x="1567489" y="4462044"/>
                  <a:pt x="1764983" y="4462044"/>
                </a:cubicBezTo>
                <a:cubicBezTo>
                  <a:pt x="2625094" y="4462044"/>
                  <a:pt x="3322320" y="3881041"/>
                  <a:pt x="3322320" y="3164252"/>
                </a:cubicBezTo>
                <a:cubicBezTo>
                  <a:pt x="3322320" y="2492261"/>
                  <a:pt x="2709524" y="1939615"/>
                  <a:pt x="1924214" y="1873159"/>
                </a:cubicBezTo>
                <a:close/>
                <a:moveTo>
                  <a:pt x="3377729" y="211947"/>
                </a:moveTo>
                <a:cubicBezTo>
                  <a:pt x="3325375" y="207516"/>
                  <a:pt x="3272255" y="205247"/>
                  <a:pt x="3218497" y="205247"/>
                </a:cubicBezTo>
                <a:cubicBezTo>
                  <a:pt x="2358386" y="205247"/>
                  <a:pt x="1661160" y="786250"/>
                  <a:pt x="1661160" y="1503273"/>
                </a:cubicBezTo>
                <a:cubicBezTo>
                  <a:pt x="1661160" y="1556559"/>
                  <a:pt x="1665082" y="1609144"/>
                  <a:pt x="1672465" y="1661028"/>
                </a:cubicBezTo>
                <a:cubicBezTo>
                  <a:pt x="1703150" y="1659625"/>
                  <a:pt x="1733836" y="1658924"/>
                  <a:pt x="1764983" y="1658924"/>
                </a:cubicBezTo>
                <a:cubicBezTo>
                  <a:pt x="2580566" y="1658924"/>
                  <a:pt x="3275484" y="2131486"/>
                  <a:pt x="3473440" y="2783538"/>
                </a:cubicBezTo>
                <a:cubicBezTo>
                  <a:pt x="3579338" y="2769047"/>
                  <a:pt x="3681546" y="2745676"/>
                  <a:pt x="3779139" y="2714359"/>
                </a:cubicBezTo>
                <a:lnTo>
                  <a:pt x="4256723" y="3112368"/>
                </a:lnTo>
                <a:lnTo>
                  <a:pt x="4256722" y="2470599"/>
                </a:lnTo>
                <a:cubicBezTo>
                  <a:pt x="4575342" y="2232916"/>
                  <a:pt x="4775835" y="1887493"/>
                  <a:pt x="4775835" y="1503273"/>
                </a:cubicBezTo>
                <a:cubicBezTo>
                  <a:pt x="4775835" y="831064"/>
                  <a:pt x="4163039" y="278403"/>
                  <a:pt x="3377729" y="211947"/>
                </a:cubicBezTo>
                <a:close/>
                <a:moveTo>
                  <a:pt x="3634234" y="41457"/>
                </a:moveTo>
                <a:lnTo>
                  <a:pt x="3740524" y="64594"/>
                </a:lnTo>
                <a:cubicBezTo>
                  <a:pt x="4277727" y="206018"/>
                  <a:pt x="4708288" y="560251"/>
                  <a:pt x="4889993" y="1016762"/>
                </a:cubicBezTo>
                <a:lnTo>
                  <a:pt x="4911505" y="1079004"/>
                </a:lnTo>
                <a:lnTo>
                  <a:pt x="4817977" y="2137504"/>
                </a:lnTo>
                <a:lnTo>
                  <a:pt x="4772692" y="2218372"/>
                </a:lnTo>
                <a:cubicBezTo>
                  <a:pt x="4691047" y="2347479"/>
                  <a:pt x="4587310" y="2466101"/>
                  <a:pt x="4464368" y="2570394"/>
                </a:cubicBezTo>
                <a:lnTo>
                  <a:pt x="4464368" y="3112368"/>
                </a:lnTo>
                <a:cubicBezTo>
                  <a:pt x="4464368" y="3288585"/>
                  <a:pt x="4259029" y="3384640"/>
                  <a:pt x="4123830" y="3271992"/>
                </a:cubicBezTo>
                <a:lnTo>
                  <a:pt x="3730689" y="2944330"/>
                </a:lnTo>
                <a:cubicBezTo>
                  <a:pt x="3661012" y="2962326"/>
                  <a:pt x="3590182" y="2976582"/>
                  <a:pt x="3517968" y="2987099"/>
                </a:cubicBezTo>
                <a:cubicBezTo>
                  <a:pt x="3525812" y="3045059"/>
                  <a:pt x="3529965" y="3104422"/>
                  <a:pt x="3529965" y="3164252"/>
                </a:cubicBezTo>
                <a:cubicBezTo>
                  <a:pt x="3529965" y="4004907"/>
                  <a:pt x="2732147" y="4669813"/>
                  <a:pt x="1764982" y="4669812"/>
                </a:cubicBezTo>
                <a:cubicBezTo>
                  <a:pt x="1589407" y="4669813"/>
                  <a:pt x="1417293" y="4648077"/>
                  <a:pt x="1252791" y="4605542"/>
                </a:cubicBezTo>
                <a:lnTo>
                  <a:pt x="859650" y="4933204"/>
                </a:lnTo>
                <a:lnTo>
                  <a:pt x="821624" y="4956476"/>
                </a:lnTo>
                <a:lnTo>
                  <a:pt x="600038" y="4936896"/>
                </a:lnTo>
                <a:lnTo>
                  <a:pt x="591212" y="4931227"/>
                </a:lnTo>
                <a:cubicBezTo>
                  <a:pt x="547988" y="4894470"/>
                  <a:pt x="519112" y="4839662"/>
                  <a:pt x="519112" y="4773580"/>
                </a:cubicBezTo>
                <a:lnTo>
                  <a:pt x="519112" y="4231606"/>
                </a:lnTo>
                <a:cubicBezTo>
                  <a:pt x="191264" y="3953491"/>
                  <a:pt x="0" y="3573478"/>
                  <a:pt x="0" y="3164252"/>
                </a:cubicBezTo>
                <a:cubicBezTo>
                  <a:pt x="0" y="2412172"/>
                  <a:pt x="638624" y="1801020"/>
                  <a:pt x="1465512" y="1680425"/>
                </a:cubicBezTo>
                <a:cubicBezTo>
                  <a:pt x="1457668" y="1622465"/>
                  <a:pt x="1453515" y="1563103"/>
                  <a:pt x="1453515" y="1503273"/>
                </a:cubicBezTo>
                <a:cubicBezTo>
                  <a:pt x="1453515" y="714940"/>
                  <a:pt x="2154723" y="81484"/>
                  <a:pt x="3039292" y="5382"/>
                </a:cubicBezTo>
                <a:lnTo>
                  <a:pt x="3165044"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913" name="Google Shape;2913;p324"/>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14" name="Google Shape;2914;p324"/>
          <p:cNvSpPr txBox="1"/>
          <p:nvPr>
            <p:ph idx="2" type="body"/>
          </p:nvPr>
        </p:nvSpPr>
        <p:spPr>
          <a:xfrm>
            <a:off x="628652" y="739775"/>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15" name="Google Shape;2915;p32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Conversation">
  <p:cSld name="Blue Background_Conversation">
    <p:bg>
      <p:bgPr>
        <a:solidFill>
          <a:schemeClr val="dk2"/>
        </a:solidFill>
      </p:bgPr>
    </p:bg>
    <p:spTree>
      <p:nvGrpSpPr>
        <p:cNvPr id="2916" name="Shape 2916"/>
        <p:cNvGrpSpPr/>
        <p:nvPr/>
      </p:nvGrpSpPr>
      <p:grpSpPr>
        <a:xfrm>
          <a:off x="0" y="0"/>
          <a:ext cx="0" cy="0"/>
          <a:chOff x="0" y="0"/>
          <a:chExt cx="0" cy="0"/>
        </a:xfrm>
      </p:grpSpPr>
      <p:sp>
        <p:nvSpPr>
          <p:cNvPr id="2917" name="Google Shape;2917;p325"/>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18" name="Google Shape;2918;p325"/>
          <p:cNvSpPr/>
          <p:nvPr/>
        </p:nvSpPr>
        <p:spPr>
          <a:xfrm rot="-301539">
            <a:off x="4364003" y="54182"/>
            <a:ext cx="4905807" cy="4950726"/>
          </a:xfrm>
          <a:custGeom>
            <a:rect b="b" l="l" r="r" t="t"/>
            <a:pathLst>
              <a:path extrusionOk="0" h="4956476" w="4911505">
                <a:moveTo>
                  <a:pt x="1924214" y="1873159"/>
                </a:moveTo>
                <a:cubicBezTo>
                  <a:pt x="1871860" y="1868728"/>
                  <a:pt x="1818740" y="1866459"/>
                  <a:pt x="1764983" y="1866459"/>
                </a:cubicBezTo>
                <a:cubicBezTo>
                  <a:pt x="904871" y="1866459"/>
                  <a:pt x="207645" y="2447462"/>
                  <a:pt x="207645" y="3164252"/>
                </a:cubicBezTo>
                <a:cubicBezTo>
                  <a:pt x="207645" y="3548705"/>
                  <a:pt x="408138" y="3894129"/>
                  <a:pt x="726757" y="4131578"/>
                </a:cubicBezTo>
                <a:lnTo>
                  <a:pt x="726757" y="4773580"/>
                </a:lnTo>
                <a:cubicBezTo>
                  <a:pt x="726757" y="4773580"/>
                  <a:pt x="1204341" y="4375571"/>
                  <a:pt x="1204341" y="4375571"/>
                </a:cubicBezTo>
                <a:cubicBezTo>
                  <a:pt x="1378302" y="4431428"/>
                  <a:pt x="1567489" y="4462044"/>
                  <a:pt x="1764983" y="4462044"/>
                </a:cubicBezTo>
                <a:cubicBezTo>
                  <a:pt x="2625094" y="4462044"/>
                  <a:pt x="3322320" y="3881041"/>
                  <a:pt x="3322320" y="3164252"/>
                </a:cubicBezTo>
                <a:cubicBezTo>
                  <a:pt x="3322320" y="2492261"/>
                  <a:pt x="2709524" y="1939615"/>
                  <a:pt x="1924214" y="1873159"/>
                </a:cubicBezTo>
                <a:close/>
                <a:moveTo>
                  <a:pt x="3377729" y="211947"/>
                </a:moveTo>
                <a:cubicBezTo>
                  <a:pt x="3325375" y="207516"/>
                  <a:pt x="3272255" y="205247"/>
                  <a:pt x="3218497" y="205247"/>
                </a:cubicBezTo>
                <a:cubicBezTo>
                  <a:pt x="2358386" y="205247"/>
                  <a:pt x="1661160" y="786250"/>
                  <a:pt x="1661160" y="1503273"/>
                </a:cubicBezTo>
                <a:cubicBezTo>
                  <a:pt x="1661160" y="1556559"/>
                  <a:pt x="1665082" y="1609144"/>
                  <a:pt x="1672465" y="1661028"/>
                </a:cubicBezTo>
                <a:cubicBezTo>
                  <a:pt x="1703150" y="1659625"/>
                  <a:pt x="1733836" y="1658924"/>
                  <a:pt x="1764983" y="1658924"/>
                </a:cubicBezTo>
                <a:cubicBezTo>
                  <a:pt x="2580566" y="1658924"/>
                  <a:pt x="3275484" y="2131486"/>
                  <a:pt x="3473440" y="2783538"/>
                </a:cubicBezTo>
                <a:cubicBezTo>
                  <a:pt x="3579338" y="2769047"/>
                  <a:pt x="3681546" y="2745676"/>
                  <a:pt x="3779139" y="2714359"/>
                </a:cubicBezTo>
                <a:lnTo>
                  <a:pt x="4256723" y="3112368"/>
                </a:lnTo>
                <a:lnTo>
                  <a:pt x="4256722" y="2470599"/>
                </a:lnTo>
                <a:cubicBezTo>
                  <a:pt x="4575342" y="2232916"/>
                  <a:pt x="4775835" y="1887493"/>
                  <a:pt x="4775835" y="1503273"/>
                </a:cubicBezTo>
                <a:cubicBezTo>
                  <a:pt x="4775835" y="831064"/>
                  <a:pt x="4163039" y="278403"/>
                  <a:pt x="3377729" y="211947"/>
                </a:cubicBezTo>
                <a:close/>
                <a:moveTo>
                  <a:pt x="3634234" y="41457"/>
                </a:moveTo>
                <a:lnTo>
                  <a:pt x="3740524" y="64594"/>
                </a:lnTo>
                <a:cubicBezTo>
                  <a:pt x="4277727" y="206018"/>
                  <a:pt x="4708288" y="560251"/>
                  <a:pt x="4889993" y="1016762"/>
                </a:cubicBezTo>
                <a:lnTo>
                  <a:pt x="4911505" y="1079004"/>
                </a:lnTo>
                <a:lnTo>
                  <a:pt x="4817977" y="2137504"/>
                </a:lnTo>
                <a:lnTo>
                  <a:pt x="4772692" y="2218372"/>
                </a:lnTo>
                <a:cubicBezTo>
                  <a:pt x="4691047" y="2347479"/>
                  <a:pt x="4587310" y="2466101"/>
                  <a:pt x="4464368" y="2570394"/>
                </a:cubicBezTo>
                <a:lnTo>
                  <a:pt x="4464368" y="3112368"/>
                </a:lnTo>
                <a:cubicBezTo>
                  <a:pt x="4464368" y="3288585"/>
                  <a:pt x="4259029" y="3384640"/>
                  <a:pt x="4123830" y="3271992"/>
                </a:cubicBezTo>
                <a:lnTo>
                  <a:pt x="3730689" y="2944330"/>
                </a:lnTo>
                <a:cubicBezTo>
                  <a:pt x="3661012" y="2962326"/>
                  <a:pt x="3590182" y="2976582"/>
                  <a:pt x="3517968" y="2987099"/>
                </a:cubicBezTo>
                <a:cubicBezTo>
                  <a:pt x="3525812" y="3045059"/>
                  <a:pt x="3529965" y="3104422"/>
                  <a:pt x="3529965" y="3164252"/>
                </a:cubicBezTo>
                <a:cubicBezTo>
                  <a:pt x="3529965" y="4004907"/>
                  <a:pt x="2732147" y="4669813"/>
                  <a:pt x="1764982" y="4669812"/>
                </a:cubicBezTo>
                <a:cubicBezTo>
                  <a:pt x="1589407" y="4669813"/>
                  <a:pt x="1417293" y="4648077"/>
                  <a:pt x="1252791" y="4605542"/>
                </a:cubicBezTo>
                <a:lnTo>
                  <a:pt x="859650" y="4933204"/>
                </a:lnTo>
                <a:lnTo>
                  <a:pt x="821624" y="4956476"/>
                </a:lnTo>
                <a:lnTo>
                  <a:pt x="600038" y="4936896"/>
                </a:lnTo>
                <a:lnTo>
                  <a:pt x="591212" y="4931227"/>
                </a:lnTo>
                <a:cubicBezTo>
                  <a:pt x="547988" y="4894470"/>
                  <a:pt x="519112" y="4839662"/>
                  <a:pt x="519112" y="4773580"/>
                </a:cubicBezTo>
                <a:lnTo>
                  <a:pt x="519112" y="4231606"/>
                </a:lnTo>
                <a:cubicBezTo>
                  <a:pt x="191264" y="3953491"/>
                  <a:pt x="0" y="3573478"/>
                  <a:pt x="0" y="3164252"/>
                </a:cubicBezTo>
                <a:cubicBezTo>
                  <a:pt x="0" y="2412172"/>
                  <a:pt x="638624" y="1801020"/>
                  <a:pt x="1465512" y="1680425"/>
                </a:cubicBezTo>
                <a:cubicBezTo>
                  <a:pt x="1457668" y="1622465"/>
                  <a:pt x="1453515" y="1563103"/>
                  <a:pt x="1453515" y="1503273"/>
                </a:cubicBezTo>
                <a:cubicBezTo>
                  <a:pt x="1453515" y="714940"/>
                  <a:pt x="2154723" y="81484"/>
                  <a:pt x="3039292" y="5382"/>
                </a:cubicBezTo>
                <a:lnTo>
                  <a:pt x="3165044"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919" name="Google Shape;2919;p325"/>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20" name="Google Shape;2920;p325"/>
          <p:cNvSpPr txBox="1"/>
          <p:nvPr>
            <p:ph idx="2" type="body"/>
          </p:nvPr>
        </p:nvSpPr>
        <p:spPr>
          <a:xfrm>
            <a:off x="628652" y="741220"/>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21" name="Google Shape;2921;p32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Secure">
  <p:cSld name="White Background_Secure">
    <p:bg>
      <p:bgPr>
        <a:solidFill>
          <a:schemeClr val="lt1"/>
        </a:solidFill>
      </p:bgPr>
    </p:bg>
    <p:spTree>
      <p:nvGrpSpPr>
        <p:cNvPr id="2922" name="Shape 2922"/>
        <p:cNvGrpSpPr/>
        <p:nvPr/>
      </p:nvGrpSpPr>
      <p:grpSpPr>
        <a:xfrm>
          <a:off x="0" y="0"/>
          <a:ext cx="0" cy="0"/>
          <a:chOff x="0" y="0"/>
          <a:chExt cx="0" cy="0"/>
        </a:xfrm>
      </p:grpSpPr>
      <p:sp>
        <p:nvSpPr>
          <p:cNvPr id="2923" name="Google Shape;2923;p326"/>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24" name="Google Shape;2924;p326"/>
          <p:cNvSpPr/>
          <p:nvPr/>
        </p:nvSpPr>
        <p:spPr>
          <a:xfrm rot="-352895">
            <a:off x="5037137" y="-30689"/>
            <a:ext cx="3923818" cy="5068433"/>
          </a:xfrm>
          <a:custGeom>
            <a:rect b="b" l="l" r="r" t="t"/>
            <a:pathLst>
              <a:path extrusionOk="0" h="5067087" w="3922776">
                <a:moveTo>
                  <a:pt x="2873978" y="2644635"/>
                </a:moveTo>
                <a:cubicBezTo>
                  <a:pt x="2903399" y="2641991"/>
                  <a:pt x="2933819" y="2650569"/>
                  <a:pt x="2958245" y="2671016"/>
                </a:cubicBezTo>
                <a:cubicBezTo>
                  <a:pt x="3007280" y="2711675"/>
                  <a:pt x="3013818" y="2784533"/>
                  <a:pt x="2972956" y="2833418"/>
                </a:cubicBezTo>
                <a:lnTo>
                  <a:pt x="1738552" y="4315010"/>
                </a:lnTo>
                <a:lnTo>
                  <a:pt x="956721" y="3533319"/>
                </a:lnTo>
                <a:cubicBezTo>
                  <a:pt x="912590" y="3487490"/>
                  <a:pt x="913861" y="3414633"/>
                  <a:pt x="959627" y="3370213"/>
                </a:cubicBezTo>
                <a:cubicBezTo>
                  <a:pt x="1004303" y="3327203"/>
                  <a:pt x="1075313" y="3327203"/>
                  <a:pt x="1119989" y="3370213"/>
                </a:cubicBezTo>
                <a:lnTo>
                  <a:pt x="1722934" y="3973285"/>
                </a:lnTo>
                <a:lnTo>
                  <a:pt x="2795704" y="2685587"/>
                </a:lnTo>
                <a:cubicBezTo>
                  <a:pt x="2816135" y="2661145"/>
                  <a:pt x="2844557" y="2647279"/>
                  <a:pt x="2873978" y="2644635"/>
                </a:cubicBezTo>
                <a:close/>
                <a:moveTo>
                  <a:pt x="3691950" y="2067239"/>
                </a:moveTo>
                <a:lnTo>
                  <a:pt x="230826" y="2067239"/>
                </a:lnTo>
                <a:cubicBezTo>
                  <a:pt x="230826" y="2067239"/>
                  <a:pt x="230826" y="4836294"/>
                  <a:pt x="230826" y="4836294"/>
                </a:cubicBezTo>
                <a:lnTo>
                  <a:pt x="3691950" y="4836294"/>
                </a:lnTo>
                <a:close/>
                <a:moveTo>
                  <a:pt x="2040553" y="979148"/>
                </a:moveTo>
                <a:cubicBezTo>
                  <a:pt x="2014991" y="974017"/>
                  <a:pt x="1988516" y="971322"/>
                  <a:pt x="1961388" y="971322"/>
                </a:cubicBezTo>
                <a:cubicBezTo>
                  <a:pt x="1744364" y="971322"/>
                  <a:pt x="1569110" y="1143830"/>
                  <a:pt x="1569110" y="1355821"/>
                </a:cubicBezTo>
                <a:lnTo>
                  <a:pt x="1569111" y="1836681"/>
                </a:lnTo>
                <a:lnTo>
                  <a:pt x="2353665" y="1836681"/>
                </a:lnTo>
                <a:lnTo>
                  <a:pt x="2353666" y="1355821"/>
                </a:lnTo>
                <a:cubicBezTo>
                  <a:pt x="2353665" y="1170328"/>
                  <a:pt x="2219487" y="1015066"/>
                  <a:pt x="2040553" y="979148"/>
                </a:cubicBezTo>
                <a:close/>
                <a:moveTo>
                  <a:pt x="2079424" y="227222"/>
                </a:moveTo>
                <a:cubicBezTo>
                  <a:pt x="2040618" y="223346"/>
                  <a:pt x="2001240" y="221360"/>
                  <a:pt x="1961388" y="221360"/>
                </a:cubicBezTo>
                <a:cubicBezTo>
                  <a:pt x="1323755" y="221360"/>
                  <a:pt x="807620" y="729717"/>
                  <a:pt x="807619" y="1355821"/>
                </a:cubicBezTo>
                <a:cubicBezTo>
                  <a:pt x="807619" y="1355821"/>
                  <a:pt x="807620" y="1836681"/>
                  <a:pt x="807620" y="1836681"/>
                </a:cubicBezTo>
                <a:lnTo>
                  <a:pt x="1338284" y="1836681"/>
                </a:lnTo>
                <a:lnTo>
                  <a:pt x="1338284" y="1355821"/>
                </a:lnTo>
                <a:cubicBezTo>
                  <a:pt x="1338284" y="1015506"/>
                  <a:pt x="1617600" y="740528"/>
                  <a:pt x="1961388" y="740528"/>
                </a:cubicBezTo>
                <a:cubicBezTo>
                  <a:pt x="2305176" y="740528"/>
                  <a:pt x="2584492" y="1015506"/>
                  <a:pt x="2584492" y="1355821"/>
                </a:cubicBezTo>
                <a:lnTo>
                  <a:pt x="2584492" y="1836681"/>
                </a:lnTo>
                <a:lnTo>
                  <a:pt x="3115156" y="1836681"/>
                </a:lnTo>
                <a:lnTo>
                  <a:pt x="3115156" y="1355821"/>
                </a:lnTo>
                <a:cubicBezTo>
                  <a:pt x="3115156" y="768849"/>
                  <a:pt x="2661521" y="285364"/>
                  <a:pt x="2079424" y="227222"/>
                </a:cubicBezTo>
                <a:close/>
                <a:moveTo>
                  <a:pt x="1804017" y="0"/>
                </a:moveTo>
                <a:lnTo>
                  <a:pt x="2397420" y="60739"/>
                </a:lnTo>
                <a:lnTo>
                  <a:pt x="2500134" y="97796"/>
                </a:lnTo>
                <a:cubicBezTo>
                  <a:pt x="2997019" y="304955"/>
                  <a:pt x="3345983" y="790001"/>
                  <a:pt x="3345983" y="1355821"/>
                </a:cubicBezTo>
                <a:lnTo>
                  <a:pt x="3345983" y="1836681"/>
                </a:lnTo>
                <a:lnTo>
                  <a:pt x="3691949" y="1836681"/>
                </a:lnTo>
                <a:cubicBezTo>
                  <a:pt x="3819440" y="1836681"/>
                  <a:pt x="3922776" y="1939856"/>
                  <a:pt x="3922776" y="2067239"/>
                </a:cubicBezTo>
                <a:lnTo>
                  <a:pt x="3922776" y="4457043"/>
                </a:lnTo>
                <a:lnTo>
                  <a:pt x="3868957" y="4982846"/>
                </a:lnTo>
                <a:lnTo>
                  <a:pt x="3855171" y="4999547"/>
                </a:lnTo>
                <a:cubicBezTo>
                  <a:pt x="3813401" y="5041293"/>
                  <a:pt x="3755694" y="5067087"/>
                  <a:pt x="3691949" y="5067087"/>
                </a:cubicBezTo>
                <a:lnTo>
                  <a:pt x="794938" y="5067087"/>
                </a:lnTo>
                <a:lnTo>
                  <a:pt x="62601" y="4992128"/>
                </a:lnTo>
                <a:lnTo>
                  <a:pt x="18139" y="4926193"/>
                </a:lnTo>
                <a:cubicBezTo>
                  <a:pt x="6459" y="4898575"/>
                  <a:pt x="0" y="4868198"/>
                  <a:pt x="0" y="4836293"/>
                </a:cubicBezTo>
                <a:lnTo>
                  <a:pt x="0" y="2067239"/>
                </a:lnTo>
                <a:cubicBezTo>
                  <a:pt x="0" y="1939856"/>
                  <a:pt x="103336" y="1836681"/>
                  <a:pt x="230826" y="1836681"/>
                </a:cubicBezTo>
                <a:lnTo>
                  <a:pt x="576793" y="1836681"/>
                </a:lnTo>
                <a:lnTo>
                  <a:pt x="576793" y="1355821"/>
                </a:lnTo>
                <a:cubicBezTo>
                  <a:pt x="576794" y="695697"/>
                  <a:pt x="1051772" y="145517"/>
                  <a:pt x="1682481" y="18286"/>
                </a:cubicBez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925" name="Google Shape;2925;p326"/>
          <p:cNvSpPr txBox="1"/>
          <p:nvPr>
            <p:ph idx="1" type="body"/>
          </p:nvPr>
        </p:nvSpPr>
        <p:spPr>
          <a:xfrm>
            <a:off x="628652" y="2833209"/>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26" name="Google Shape;2926;p326"/>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27" name="Google Shape;2927;p32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Secure">
  <p:cSld name="Blue Background_Secure">
    <p:bg>
      <p:bgPr>
        <a:solidFill>
          <a:schemeClr val="dk2"/>
        </a:solidFill>
      </p:bgPr>
    </p:bg>
    <p:spTree>
      <p:nvGrpSpPr>
        <p:cNvPr id="2928" name="Shape 2928"/>
        <p:cNvGrpSpPr/>
        <p:nvPr/>
      </p:nvGrpSpPr>
      <p:grpSpPr>
        <a:xfrm>
          <a:off x="0" y="0"/>
          <a:ext cx="0" cy="0"/>
          <a:chOff x="0" y="0"/>
          <a:chExt cx="0" cy="0"/>
        </a:xfrm>
      </p:grpSpPr>
      <p:sp>
        <p:nvSpPr>
          <p:cNvPr id="2929" name="Google Shape;2929;p327"/>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30" name="Google Shape;2930;p327"/>
          <p:cNvSpPr/>
          <p:nvPr/>
        </p:nvSpPr>
        <p:spPr>
          <a:xfrm rot="-352895">
            <a:off x="5037137" y="-30689"/>
            <a:ext cx="3923818" cy="5068433"/>
          </a:xfrm>
          <a:custGeom>
            <a:rect b="b" l="l" r="r" t="t"/>
            <a:pathLst>
              <a:path extrusionOk="0" h="5067087" w="3922776">
                <a:moveTo>
                  <a:pt x="2873978" y="2644635"/>
                </a:moveTo>
                <a:cubicBezTo>
                  <a:pt x="2903399" y="2641991"/>
                  <a:pt x="2933819" y="2650569"/>
                  <a:pt x="2958245" y="2671016"/>
                </a:cubicBezTo>
                <a:cubicBezTo>
                  <a:pt x="3007280" y="2711675"/>
                  <a:pt x="3013818" y="2784533"/>
                  <a:pt x="2972956" y="2833418"/>
                </a:cubicBezTo>
                <a:lnTo>
                  <a:pt x="1738552" y="4315010"/>
                </a:lnTo>
                <a:lnTo>
                  <a:pt x="956721" y="3533319"/>
                </a:lnTo>
                <a:cubicBezTo>
                  <a:pt x="912590" y="3487490"/>
                  <a:pt x="913861" y="3414633"/>
                  <a:pt x="959627" y="3370213"/>
                </a:cubicBezTo>
                <a:cubicBezTo>
                  <a:pt x="1004303" y="3327203"/>
                  <a:pt x="1075313" y="3327203"/>
                  <a:pt x="1119989" y="3370213"/>
                </a:cubicBezTo>
                <a:lnTo>
                  <a:pt x="1722934" y="3973285"/>
                </a:lnTo>
                <a:lnTo>
                  <a:pt x="2795704" y="2685587"/>
                </a:lnTo>
                <a:cubicBezTo>
                  <a:pt x="2816135" y="2661145"/>
                  <a:pt x="2844557" y="2647279"/>
                  <a:pt x="2873978" y="2644635"/>
                </a:cubicBezTo>
                <a:close/>
                <a:moveTo>
                  <a:pt x="3691950" y="2067239"/>
                </a:moveTo>
                <a:lnTo>
                  <a:pt x="230826" y="2067239"/>
                </a:lnTo>
                <a:cubicBezTo>
                  <a:pt x="230826" y="2067239"/>
                  <a:pt x="230826" y="4836294"/>
                  <a:pt x="230826" y="4836294"/>
                </a:cubicBezTo>
                <a:lnTo>
                  <a:pt x="3691950" y="4836294"/>
                </a:lnTo>
                <a:close/>
                <a:moveTo>
                  <a:pt x="2040553" y="979148"/>
                </a:moveTo>
                <a:cubicBezTo>
                  <a:pt x="2014991" y="974017"/>
                  <a:pt x="1988516" y="971322"/>
                  <a:pt x="1961388" y="971322"/>
                </a:cubicBezTo>
                <a:cubicBezTo>
                  <a:pt x="1744364" y="971322"/>
                  <a:pt x="1569110" y="1143830"/>
                  <a:pt x="1569110" y="1355821"/>
                </a:cubicBezTo>
                <a:lnTo>
                  <a:pt x="1569111" y="1836681"/>
                </a:lnTo>
                <a:lnTo>
                  <a:pt x="2353665" y="1836681"/>
                </a:lnTo>
                <a:lnTo>
                  <a:pt x="2353666" y="1355821"/>
                </a:lnTo>
                <a:cubicBezTo>
                  <a:pt x="2353665" y="1170328"/>
                  <a:pt x="2219487" y="1015066"/>
                  <a:pt x="2040553" y="979148"/>
                </a:cubicBezTo>
                <a:close/>
                <a:moveTo>
                  <a:pt x="2079424" y="227222"/>
                </a:moveTo>
                <a:cubicBezTo>
                  <a:pt x="2040618" y="223346"/>
                  <a:pt x="2001240" y="221360"/>
                  <a:pt x="1961388" y="221360"/>
                </a:cubicBezTo>
                <a:cubicBezTo>
                  <a:pt x="1323755" y="221360"/>
                  <a:pt x="807620" y="729717"/>
                  <a:pt x="807619" y="1355821"/>
                </a:cubicBezTo>
                <a:cubicBezTo>
                  <a:pt x="807619" y="1355821"/>
                  <a:pt x="807620" y="1836681"/>
                  <a:pt x="807620" y="1836681"/>
                </a:cubicBezTo>
                <a:lnTo>
                  <a:pt x="1338284" y="1836681"/>
                </a:lnTo>
                <a:lnTo>
                  <a:pt x="1338284" y="1355821"/>
                </a:lnTo>
                <a:cubicBezTo>
                  <a:pt x="1338284" y="1015506"/>
                  <a:pt x="1617600" y="740528"/>
                  <a:pt x="1961388" y="740528"/>
                </a:cubicBezTo>
                <a:cubicBezTo>
                  <a:pt x="2305176" y="740528"/>
                  <a:pt x="2584492" y="1015506"/>
                  <a:pt x="2584492" y="1355821"/>
                </a:cubicBezTo>
                <a:lnTo>
                  <a:pt x="2584492" y="1836681"/>
                </a:lnTo>
                <a:lnTo>
                  <a:pt x="3115156" y="1836681"/>
                </a:lnTo>
                <a:lnTo>
                  <a:pt x="3115156" y="1355821"/>
                </a:lnTo>
                <a:cubicBezTo>
                  <a:pt x="3115156" y="768849"/>
                  <a:pt x="2661521" y="285364"/>
                  <a:pt x="2079424" y="227222"/>
                </a:cubicBezTo>
                <a:close/>
                <a:moveTo>
                  <a:pt x="1804017" y="0"/>
                </a:moveTo>
                <a:lnTo>
                  <a:pt x="2397420" y="60739"/>
                </a:lnTo>
                <a:lnTo>
                  <a:pt x="2500134" y="97796"/>
                </a:lnTo>
                <a:cubicBezTo>
                  <a:pt x="2997019" y="304955"/>
                  <a:pt x="3345983" y="790001"/>
                  <a:pt x="3345983" y="1355821"/>
                </a:cubicBezTo>
                <a:lnTo>
                  <a:pt x="3345983" y="1836681"/>
                </a:lnTo>
                <a:lnTo>
                  <a:pt x="3691949" y="1836681"/>
                </a:lnTo>
                <a:cubicBezTo>
                  <a:pt x="3819440" y="1836681"/>
                  <a:pt x="3922776" y="1939856"/>
                  <a:pt x="3922776" y="2067239"/>
                </a:cubicBezTo>
                <a:lnTo>
                  <a:pt x="3922776" y="4457043"/>
                </a:lnTo>
                <a:lnTo>
                  <a:pt x="3868957" y="4982846"/>
                </a:lnTo>
                <a:lnTo>
                  <a:pt x="3855171" y="4999547"/>
                </a:lnTo>
                <a:cubicBezTo>
                  <a:pt x="3813401" y="5041293"/>
                  <a:pt x="3755694" y="5067087"/>
                  <a:pt x="3691949" y="5067087"/>
                </a:cubicBezTo>
                <a:lnTo>
                  <a:pt x="794938" y="5067087"/>
                </a:lnTo>
                <a:lnTo>
                  <a:pt x="62601" y="4992128"/>
                </a:lnTo>
                <a:lnTo>
                  <a:pt x="18139" y="4926193"/>
                </a:lnTo>
                <a:cubicBezTo>
                  <a:pt x="6459" y="4898575"/>
                  <a:pt x="0" y="4868198"/>
                  <a:pt x="0" y="4836293"/>
                </a:cubicBezTo>
                <a:lnTo>
                  <a:pt x="0" y="2067239"/>
                </a:lnTo>
                <a:cubicBezTo>
                  <a:pt x="0" y="1939856"/>
                  <a:pt x="103336" y="1836681"/>
                  <a:pt x="230826" y="1836681"/>
                </a:cubicBezTo>
                <a:lnTo>
                  <a:pt x="576793" y="1836681"/>
                </a:lnTo>
                <a:lnTo>
                  <a:pt x="576793" y="1355821"/>
                </a:lnTo>
                <a:cubicBezTo>
                  <a:pt x="576794" y="695697"/>
                  <a:pt x="1051772" y="145517"/>
                  <a:pt x="1682481" y="18286"/>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931" name="Google Shape;2931;p327"/>
          <p:cNvSpPr txBox="1"/>
          <p:nvPr>
            <p:ph idx="1" type="body"/>
          </p:nvPr>
        </p:nvSpPr>
        <p:spPr>
          <a:xfrm>
            <a:off x="628652" y="2833209"/>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32" name="Google Shape;2932;p327"/>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33" name="Google Shape;2933;p32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Time">
  <p:cSld name="White Background_Time">
    <p:bg>
      <p:bgPr>
        <a:solidFill>
          <a:schemeClr val="lt1"/>
        </a:solidFill>
      </p:bgPr>
    </p:bg>
    <p:spTree>
      <p:nvGrpSpPr>
        <p:cNvPr id="2934" name="Shape 2934"/>
        <p:cNvGrpSpPr/>
        <p:nvPr/>
      </p:nvGrpSpPr>
      <p:grpSpPr>
        <a:xfrm>
          <a:off x="0" y="0"/>
          <a:ext cx="0" cy="0"/>
          <a:chOff x="0" y="0"/>
          <a:chExt cx="0" cy="0"/>
        </a:xfrm>
      </p:grpSpPr>
      <p:sp>
        <p:nvSpPr>
          <p:cNvPr id="2935" name="Google Shape;2935;p328"/>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36" name="Google Shape;2936;p328"/>
          <p:cNvSpPr/>
          <p:nvPr/>
        </p:nvSpPr>
        <p:spPr>
          <a:xfrm rot="-482944">
            <a:off x="4917832" y="13633"/>
            <a:ext cx="4505462" cy="5246007"/>
          </a:xfrm>
          <a:custGeom>
            <a:rect b="b" l="l" r="r" t="t"/>
            <a:pathLst>
              <a:path extrusionOk="0" h="5246794" w="4506138">
                <a:moveTo>
                  <a:pt x="2673170" y="2431775"/>
                </a:moveTo>
                <a:cubicBezTo>
                  <a:pt x="2660170" y="2429107"/>
                  <a:pt x="2646716" y="2427704"/>
                  <a:pt x="2632942" y="2427704"/>
                </a:cubicBezTo>
                <a:cubicBezTo>
                  <a:pt x="2522748" y="2427704"/>
                  <a:pt x="2433033" y="2517419"/>
                  <a:pt x="2433033" y="2627613"/>
                </a:cubicBezTo>
                <a:cubicBezTo>
                  <a:pt x="2433033" y="2737806"/>
                  <a:pt x="2522748" y="2827521"/>
                  <a:pt x="2632942" y="2827522"/>
                </a:cubicBezTo>
                <a:cubicBezTo>
                  <a:pt x="2743135" y="2827521"/>
                  <a:pt x="2832850" y="2737806"/>
                  <a:pt x="2832850" y="2627613"/>
                </a:cubicBezTo>
                <a:cubicBezTo>
                  <a:pt x="2832850" y="2531193"/>
                  <a:pt x="2764163" y="2450453"/>
                  <a:pt x="2673170" y="2431775"/>
                </a:cubicBezTo>
                <a:close/>
                <a:moveTo>
                  <a:pt x="4260275" y="2515470"/>
                </a:moveTo>
                <a:lnTo>
                  <a:pt x="4228469" y="2739757"/>
                </a:lnTo>
                <a:lnTo>
                  <a:pt x="4128112" y="2739757"/>
                </a:lnTo>
                <a:cubicBezTo>
                  <a:pt x="4066188" y="2739756"/>
                  <a:pt x="4015967" y="2689536"/>
                  <a:pt x="4015967" y="2627613"/>
                </a:cubicBezTo>
                <a:cubicBezTo>
                  <a:pt x="4015968" y="2565690"/>
                  <a:pt x="4066188" y="2515470"/>
                  <a:pt x="4128111" y="2515470"/>
                </a:cubicBezTo>
                <a:close/>
                <a:moveTo>
                  <a:pt x="1719244" y="1195890"/>
                </a:moveTo>
                <a:cubicBezTo>
                  <a:pt x="1747250" y="1202472"/>
                  <a:pt x="1772726" y="1219720"/>
                  <a:pt x="1788938" y="1246051"/>
                </a:cubicBezTo>
                <a:lnTo>
                  <a:pt x="2418162" y="2263633"/>
                </a:lnTo>
                <a:cubicBezTo>
                  <a:pt x="2481304" y="2226089"/>
                  <a:pt x="2554197" y="2203173"/>
                  <a:pt x="2632942" y="2203173"/>
                </a:cubicBezTo>
                <a:cubicBezTo>
                  <a:pt x="2734603" y="2203173"/>
                  <a:pt x="2826755" y="2240717"/>
                  <a:pt x="2899893" y="2300446"/>
                </a:cubicBezTo>
                <a:lnTo>
                  <a:pt x="3478897" y="1653913"/>
                </a:lnTo>
                <a:cubicBezTo>
                  <a:pt x="3520340" y="1607592"/>
                  <a:pt x="3591284" y="1603691"/>
                  <a:pt x="3637360" y="1645136"/>
                </a:cubicBezTo>
                <a:cubicBezTo>
                  <a:pt x="3683438" y="1686337"/>
                  <a:pt x="3687337" y="1757280"/>
                  <a:pt x="3646137" y="1803600"/>
                </a:cubicBezTo>
                <a:lnTo>
                  <a:pt x="3032271" y="2489139"/>
                </a:lnTo>
                <a:cubicBezTo>
                  <a:pt x="3047386" y="2532778"/>
                  <a:pt x="3057382" y="2578855"/>
                  <a:pt x="3057381" y="2627613"/>
                </a:cubicBezTo>
                <a:cubicBezTo>
                  <a:pt x="3057381" y="2861652"/>
                  <a:pt x="2866981" y="3052053"/>
                  <a:pt x="2632942" y="3052053"/>
                </a:cubicBezTo>
                <a:cubicBezTo>
                  <a:pt x="2398903" y="3052053"/>
                  <a:pt x="2208502" y="2861652"/>
                  <a:pt x="2208502" y="2627613"/>
                </a:cubicBezTo>
                <a:cubicBezTo>
                  <a:pt x="2208502" y="2556913"/>
                  <a:pt x="2227762" y="2491090"/>
                  <a:pt x="2258479" y="2432336"/>
                </a:cubicBezTo>
                <a:lnTo>
                  <a:pt x="1598050" y="1364289"/>
                </a:lnTo>
                <a:cubicBezTo>
                  <a:pt x="1565381" y="1311385"/>
                  <a:pt x="1581715" y="1242393"/>
                  <a:pt x="1634374" y="1209726"/>
                </a:cubicBezTo>
                <a:cubicBezTo>
                  <a:pt x="1660704" y="1193391"/>
                  <a:pt x="1691239" y="1189308"/>
                  <a:pt x="1719244" y="1195890"/>
                </a:cubicBezTo>
                <a:close/>
                <a:moveTo>
                  <a:pt x="2844425" y="567078"/>
                </a:moveTo>
                <a:cubicBezTo>
                  <a:pt x="3465989" y="630389"/>
                  <a:pt x="4007104" y="969636"/>
                  <a:pt x="4342973" y="1460021"/>
                </a:cubicBezTo>
                <a:lnTo>
                  <a:pt x="4397623" y="1546909"/>
                </a:lnTo>
                <a:lnTo>
                  <a:pt x="4342247" y="1937410"/>
                </a:lnTo>
                <a:lnTo>
                  <a:pt x="4327728" y="1899308"/>
                </a:lnTo>
                <a:cubicBezTo>
                  <a:pt x="4080987" y="1326556"/>
                  <a:pt x="3552425" y="903467"/>
                  <a:pt x="2916956" y="804957"/>
                </a:cubicBezTo>
                <a:cubicBezTo>
                  <a:pt x="2860469" y="796201"/>
                  <a:pt x="2803139" y="790009"/>
                  <a:pt x="2745086" y="786504"/>
                </a:cubicBezTo>
                <a:lnTo>
                  <a:pt x="2745086" y="1132443"/>
                </a:lnTo>
                <a:cubicBezTo>
                  <a:pt x="2745085" y="1194367"/>
                  <a:pt x="2694865" y="1244587"/>
                  <a:pt x="2632942" y="1244587"/>
                </a:cubicBezTo>
                <a:cubicBezTo>
                  <a:pt x="2571019" y="1244587"/>
                  <a:pt x="2520797" y="1194366"/>
                  <a:pt x="2520798" y="1132443"/>
                </a:cubicBezTo>
                <a:lnTo>
                  <a:pt x="2520798" y="786504"/>
                </a:lnTo>
                <a:cubicBezTo>
                  <a:pt x="1591955" y="842576"/>
                  <a:pt x="847905" y="1586626"/>
                  <a:pt x="791833" y="2515470"/>
                </a:cubicBezTo>
                <a:lnTo>
                  <a:pt x="1137773" y="2515470"/>
                </a:lnTo>
                <a:cubicBezTo>
                  <a:pt x="1199695" y="2515470"/>
                  <a:pt x="1249916" y="2565690"/>
                  <a:pt x="1249916" y="2627613"/>
                </a:cubicBezTo>
                <a:cubicBezTo>
                  <a:pt x="1249916" y="2689536"/>
                  <a:pt x="1199696" y="2739756"/>
                  <a:pt x="1137772" y="2739756"/>
                </a:cubicBezTo>
                <a:lnTo>
                  <a:pt x="791833" y="2739756"/>
                </a:lnTo>
                <a:cubicBezTo>
                  <a:pt x="847905" y="3668600"/>
                  <a:pt x="1591955" y="4412650"/>
                  <a:pt x="2520798" y="4468966"/>
                </a:cubicBezTo>
                <a:lnTo>
                  <a:pt x="2520798" y="4122783"/>
                </a:lnTo>
                <a:cubicBezTo>
                  <a:pt x="2520798" y="4060859"/>
                  <a:pt x="2571019" y="4010639"/>
                  <a:pt x="2632942" y="4010639"/>
                </a:cubicBezTo>
                <a:cubicBezTo>
                  <a:pt x="2694865" y="4010639"/>
                  <a:pt x="2745086" y="4060859"/>
                  <a:pt x="2745085" y="4122783"/>
                </a:cubicBezTo>
                <a:lnTo>
                  <a:pt x="2745085" y="4468965"/>
                </a:lnTo>
                <a:cubicBezTo>
                  <a:pt x="3267560" y="4437288"/>
                  <a:pt x="3731564" y="4188007"/>
                  <a:pt x="4047544" y="3810635"/>
                </a:cubicBezTo>
                <a:lnTo>
                  <a:pt x="4083230" y="3763966"/>
                </a:lnTo>
                <a:lnTo>
                  <a:pt x="4027367" y="4157900"/>
                </a:lnTo>
                <a:lnTo>
                  <a:pt x="4024904" y="4160306"/>
                </a:lnTo>
                <a:cubicBezTo>
                  <a:pt x="3656899" y="4494907"/>
                  <a:pt x="3168330" y="4699105"/>
                  <a:pt x="2632942" y="4699105"/>
                </a:cubicBezTo>
                <a:cubicBezTo>
                  <a:pt x="1490782" y="4699105"/>
                  <a:pt x="561694" y="3769773"/>
                  <a:pt x="561694" y="2627613"/>
                </a:cubicBezTo>
                <a:cubicBezTo>
                  <a:pt x="561694" y="1485453"/>
                  <a:pt x="1490782" y="556365"/>
                  <a:pt x="2632942" y="556365"/>
                </a:cubicBezTo>
                <a:cubicBezTo>
                  <a:pt x="2704327" y="556365"/>
                  <a:pt x="2774879" y="559995"/>
                  <a:pt x="2844425" y="567078"/>
                </a:cubicBezTo>
                <a:close/>
                <a:moveTo>
                  <a:pt x="3482143" y="135337"/>
                </a:moveTo>
                <a:lnTo>
                  <a:pt x="3612321" y="183545"/>
                </a:lnTo>
                <a:cubicBezTo>
                  <a:pt x="3919549" y="307102"/>
                  <a:pt x="4198293" y="486986"/>
                  <a:pt x="4435696" y="710340"/>
                </a:cubicBezTo>
                <a:lnTo>
                  <a:pt x="4506138" y="781677"/>
                </a:lnTo>
                <a:lnTo>
                  <a:pt x="4464744" y="1073583"/>
                </a:lnTo>
                <a:lnTo>
                  <a:pt x="4375517" y="966803"/>
                </a:lnTo>
                <a:cubicBezTo>
                  <a:pt x="3936581" y="506469"/>
                  <a:pt x="3317655" y="219202"/>
                  <a:pt x="2632942" y="219202"/>
                </a:cubicBezTo>
                <a:cubicBezTo>
                  <a:pt x="1304770" y="219203"/>
                  <a:pt x="224532" y="1299684"/>
                  <a:pt x="224531" y="2627613"/>
                </a:cubicBezTo>
                <a:cubicBezTo>
                  <a:pt x="224531" y="3955785"/>
                  <a:pt x="1304768" y="5036023"/>
                  <a:pt x="2632942" y="5036024"/>
                </a:cubicBezTo>
                <a:cubicBezTo>
                  <a:pt x="3047920" y="5036024"/>
                  <a:pt x="3438733" y="4930532"/>
                  <a:pt x="3779958" y="4744947"/>
                </a:cubicBezTo>
                <a:lnTo>
                  <a:pt x="3959612" y="4635700"/>
                </a:lnTo>
                <a:lnTo>
                  <a:pt x="3919524" y="4918394"/>
                </a:lnTo>
                <a:lnTo>
                  <a:pt x="3744536" y="5014230"/>
                </a:lnTo>
                <a:cubicBezTo>
                  <a:pt x="3541803" y="5109037"/>
                  <a:pt x="3325084" y="5178752"/>
                  <a:pt x="3098402" y="5219356"/>
                </a:cubicBezTo>
                <a:lnTo>
                  <a:pt x="2893306" y="5246794"/>
                </a:lnTo>
                <a:lnTo>
                  <a:pt x="1659621" y="5071849"/>
                </a:lnTo>
                <a:lnTo>
                  <a:pt x="1609077" y="5053314"/>
                </a:lnTo>
                <a:cubicBezTo>
                  <a:pt x="664406" y="4653058"/>
                  <a:pt x="0" y="3716444"/>
                  <a:pt x="0" y="2627613"/>
                </a:cubicBezTo>
                <a:cubicBezTo>
                  <a:pt x="0" y="1266574"/>
                  <a:pt x="1038135" y="143374"/>
                  <a:pt x="2364128" y="8291"/>
                </a:cubicBezTo>
                <a:lnTo>
                  <a:pt x="2527764"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937" name="Google Shape;2937;p328"/>
          <p:cNvSpPr txBox="1"/>
          <p:nvPr>
            <p:ph idx="1" type="body"/>
          </p:nvPr>
        </p:nvSpPr>
        <p:spPr>
          <a:xfrm>
            <a:off x="628652" y="283320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38" name="Google Shape;2938;p328"/>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39" name="Google Shape;2939;p32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Time">
  <p:cSld name="Blue Background_Time">
    <p:bg>
      <p:bgPr>
        <a:solidFill>
          <a:schemeClr val="dk2"/>
        </a:solidFill>
      </p:bgPr>
    </p:bg>
    <p:spTree>
      <p:nvGrpSpPr>
        <p:cNvPr id="2940" name="Shape 2940"/>
        <p:cNvGrpSpPr/>
        <p:nvPr/>
      </p:nvGrpSpPr>
      <p:grpSpPr>
        <a:xfrm>
          <a:off x="0" y="0"/>
          <a:ext cx="0" cy="0"/>
          <a:chOff x="0" y="0"/>
          <a:chExt cx="0" cy="0"/>
        </a:xfrm>
      </p:grpSpPr>
      <p:sp>
        <p:nvSpPr>
          <p:cNvPr id="2941" name="Google Shape;2941;p329"/>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42" name="Google Shape;2942;p329"/>
          <p:cNvSpPr/>
          <p:nvPr/>
        </p:nvSpPr>
        <p:spPr>
          <a:xfrm rot="-482944">
            <a:off x="4917832" y="13633"/>
            <a:ext cx="4505462" cy="5246007"/>
          </a:xfrm>
          <a:custGeom>
            <a:rect b="b" l="l" r="r" t="t"/>
            <a:pathLst>
              <a:path extrusionOk="0" h="5246794" w="4506138">
                <a:moveTo>
                  <a:pt x="2673170" y="2431775"/>
                </a:moveTo>
                <a:cubicBezTo>
                  <a:pt x="2660170" y="2429107"/>
                  <a:pt x="2646716" y="2427704"/>
                  <a:pt x="2632942" y="2427704"/>
                </a:cubicBezTo>
                <a:cubicBezTo>
                  <a:pt x="2522748" y="2427704"/>
                  <a:pt x="2433033" y="2517419"/>
                  <a:pt x="2433033" y="2627613"/>
                </a:cubicBezTo>
                <a:cubicBezTo>
                  <a:pt x="2433033" y="2737806"/>
                  <a:pt x="2522748" y="2827521"/>
                  <a:pt x="2632942" y="2827522"/>
                </a:cubicBezTo>
                <a:cubicBezTo>
                  <a:pt x="2743135" y="2827521"/>
                  <a:pt x="2832850" y="2737806"/>
                  <a:pt x="2832850" y="2627613"/>
                </a:cubicBezTo>
                <a:cubicBezTo>
                  <a:pt x="2832850" y="2531193"/>
                  <a:pt x="2764163" y="2450453"/>
                  <a:pt x="2673170" y="2431775"/>
                </a:cubicBezTo>
                <a:close/>
                <a:moveTo>
                  <a:pt x="4260275" y="2515470"/>
                </a:moveTo>
                <a:lnTo>
                  <a:pt x="4228469" y="2739757"/>
                </a:lnTo>
                <a:lnTo>
                  <a:pt x="4128112" y="2739757"/>
                </a:lnTo>
                <a:cubicBezTo>
                  <a:pt x="4066188" y="2739756"/>
                  <a:pt x="4015967" y="2689536"/>
                  <a:pt x="4015967" y="2627613"/>
                </a:cubicBezTo>
                <a:cubicBezTo>
                  <a:pt x="4015968" y="2565690"/>
                  <a:pt x="4066188" y="2515470"/>
                  <a:pt x="4128111" y="2515470"/>
                </a:cubicBezTo>
                <a:close/>
                <a:moveTo>
                  <a:pt x="1719244" y="1195890"/>
                </a:moveTo>
                <a:cubicBezTo>
                  <a:pt x="1747250" y="1202472"/>
                  <a:pt x="1772726" y="1219720"/>
                  <a:pt x="1788938" y="1246051"/>
                </a:cubicBezTo>
                <a:lnTo>
                  <a:pt x="2418162" y="2263633"/>
                </a:lnTo>
                <a:cubicBezTo>
                  <a:pt x="2481304" y="2226089"/>
                  <a:pt x="2554197" y="2203173"/>
                  <a:pt x="2632942" y="2203173"/>
                </a:cubicBezTo>
                <a:cubicBezTo>
                  <a:pt x="2734603" y="2203173"/>
                  <a:pt x="2826755" y="2240717"/>
                  <a:pt x="2899893" y="2300446"/>
                </a:cubicBezTo>
                <a:lnTo>
                  <a:pt x="3478897" y="1653913"/>
                </a:lnTo>
                <a:cubicBezTo>
                  <a:pt x="3520340" y="1607592"/>
                  <a:pt x="3591284" y="1603691"/>
                  <a:pt x="3637360" y="1645136"/>
                </a:cubicBezTo>
                <a:cubicBezTo>
                  <a:pt x="3683438" y="1686337"/>
                  <a:pt x="3687337" y="1757280"/>
                  <a:pt x="3646137" y="1803600"/>
                </a:cubicBezTo>
                <a:lnTo>
                  <a:pt x="3032271" y="2489139"/>
                </a:lnTo>
                <a:cubicBezTo>
                  <a:pt x="3047386" y="2532778"/>
                  <a:pt x="3057382" y="2578855"/>
                  <a:pt x="3057381" y="2627613"/>
                </a:cubicBezTo>
                <a:cubicBezTo>
                  <a:pt x="3057381" y="2861652"/>
                  <a:pt x="2866981" y="3052053"/>
                  <a:pt x="2632942" y="3052053"/>
                </a:cubicBezTo>
                <a:cubicBezTo>
                  <a:pt x="2398903" y="3052053"/>
                  <a:pt x="2208502" y="2861652"/>
                  <a:pt x="2208502" y="2627613"/>
                </a:cubicBezTo>
                <a:cubicBezTo>
                  <a:pt x="2208502" y="2556913"/>
                  <a:pt x="2227762" y="2491090"/>
                  <a:pt x="2258479" y="2432336"/>
                </a:cubicBezTo>
                <a:lnTo>
                  <a:pt x="1598050" y="1364289"/>
                </a:lnTo>
                <a:cubicBezTo>
                  <a:pt x="1565381" y="1311385"/>
                  <a:pt x="1581715" y="1242393"/>
                  <a:pt x="1634374" y="1209726"/>
                </a:cubicBezTo>
                <a:cubicBezTo>
                  <a:pt x="1660704" y="1193391"/>
                  <a:pt x="1691239" y="1189308"/>
                  <a:pt x="1719244" y="1195890"/>
                </a:cubicBezTo>
                <a:close/>
                <a:moveTo>
                  <a:pt x="2844425" y="567078"/>
                </a:moveTo>
                <a:cubicBezTo>
                  <a:pt x="3465989" y="630389"/>
                  <a:pt x="4007104" y="969636"/>
                  <a:pt x="4342973" y="1460021"/>
                </a:cubicBezTo>
                <a:lnTo>
                  <a:pt x="4397623" y="1546909"/>
                </a:lnTo>
                <a:lnTo>
                  <a:pt x="4342247" y="1937410"/>
                </a:lnTo>
                <a:lnTo>
                  <a:pt x="4327728" y="1899308"/>
                </a:lnTo>
                <a:cubicBezTo>
                  <a:pt x="4080987" y="1326556"/>
                  <a:pt x="3552425" y="903467"/>
                  <a:pt x="2916956" y="804957"/>
                </a:cubicBezTo>
                <a:cubicBezTo>
                  <a:pt x="2860469" y="796201"/>
                  <a:pt x="2803139" y="790009"/>
                  <a:pt x="2745086" y="786504"/>
                </a:cubicBezTo>
                <a:lnTo>
                  <a:pt x="2745086" y="1132443"/>
                </a:lnTo>
                <a:cubicBezTo>
                  <a:pt x="2745085" y="1194367"/>
                  <a:pt x="2694865" y="1244587"/>
                  <a:pt x="2632942" y="1244587"/>
                </a:cubicBezTo>
                <a:cubicBezTo>
                  <a:pt x="2571019" y="1244587"/>
                  <a:pt x="2520797" y="1194366"/>
                  <a:pt x="2520798" y="1132443"/>
                </a:cubicBezTo>
                <a:lnTo>
                  <a:pt x="2520798" y="786504"/>
                </a:lnTo>
                <a:cubicBezTo>
                  <a:pt x="1591955" y="842576"/>
                  <a:pt x="847905" y="1586626"/>
                  <a:pt x="791833" y="2515470"/>
                </a:cubicBezTo>
                <a:lnTo>
                  <a:pt x="1137773" y="2515470"/>
                </a:lnTo>
                <a:cubicBezTo>
                  <a:pt x="1199695" y="2515470"/>
                  <a:pt x="1249916" y="2565690"/>
                  <a:pt x="1249916" y="2627613"/>
                </a:cubicBezTo>
                <a:cubicBezTo>
                  <a:pt x="1249916" y="2689536"/>
                  <a:pt x="1199696" y="2739756"/>
                  <a:pt x="1137772" y="2739756"/>
                </a:cubicBezTo>
                <a:lnTo>
                  <a:pt x="791833" y="2739756"/>
                </a:lnTo>
                <a:cubicBezTo>
                  <a:pt x="847905" y="3668600"/>
                  <a:pt x="1591955" y="4412650"/>
                  <a:pt x="2520798" y="4468966"/>
                </a:cubicBezTo>
                <a:lnTo>
                  <a:pt x="2520798" y="4122783"/>
                </a:lnTo>
                <a:cubicBezTo>
                  <a:pt x="2520798" y="4060859"/>
                  <a:pt x="2571019" y="4010639"/>
                  <a:pt x="2632942" y="4010639"/>
                </a:cubicBezTo>
                <a:cubicBezTo>
                  <a:pt x="2694865" y="4010639"/>
                  <a:pt x="2745086" y="4060859"/>
                  <a:pt x="2745085" y="4122783"/>
                </a:cubicBezTo>
                <a:lnTo>
                  <a:pt x="2745085" y="4468965"/>
                </a:lnTo>
                <a:cubicBezTo>
                  <a:pt x="3267560" y="4437288"/>
                  <a:pt x="3731564" y="4188007"/>
                  <a:pt x="4047544" y="3810635"/>
                </a:cubicBezTo>
                <a:lnTo>
                  <a:pt x="4083230" y="3763966"/>
                </a:lnTo>
                <a:lnTo>
                  <a:pt x="4027367" y="4157900"/>
                </a:lnTo>
                <a:lnTo>
                  <a:pt x="4024904" y="4160306"/>
                </a:lnTo>
                <a:cubicBezTo>
                  <a:pt x="3656899" y="4494907"/>
                  <a:pt x="3168330" y="4699105"/>
                  <a:pt x="2632942" y="4699105"/>
                </a:cubicBezTo>
                <a:cubicBezTo>
                  <a:pt x="1490782" y="4699105"/>
                  <a:pt x="561694" y="3769773"/>
                  <a:pt x="561694" y="2627613"/>
                </a:cubicBezTo>
                <a:cubicBezTo>
                  <a:pt x="561694" y="1485453"/>
                  <a:pt x="1490782" y="556365"/>
                  <a:pt x="2632942" y="556365"/>
                </a:cubicBezTo>
                <a:cubicBezTo>
                  <a:pt x="2704327" y="556365"/>
                  <a:pt x="2774879" y="559995"/>
                  <a:pt x="2844425" y="567078"/>
                </a:cubicBezTo>
                <a:close/>
                <a:moveTo>
                  <a:pt x="3482143" y="135337"/>
                </a:moveTo>
                <a:lnTo>
                  <a:pt x="3612321" y="183545"/>
                </a:lnTo>
                <a:cubicBezTo>
                  <a:pt x="3919549" y="307102"/>
                  <a:pt x="4198293" y="486986"/>
                  <a:pt x="4435696" y="710340"/>
                </a:cubicBezTo>
                <a:lnTo>
                  <a:pt x="4506138" y="781677"/>
                </a:lnTo>
                <a:lnTo>
                  <a:pt x="4464744" y="1073583"/>
                </a:lnTo>
                <a:lnTo>
                  <a:pt x="4375517" y="966803"/>
                </a:lnTo>
                <a:cubicBezTo>
                  <a:pt x="3936581" y="506469"/>
                  <a:pt x="3317655" y="219202"/>
                  <a:pt x="2632942" y="219202"/>
                </a:cubicBezTo>
                <a:cubicBezTo>
                  <a:pt x="1304770" y="219203"/>
                  <a:pt x="224532" y="1299684"/>
                  <a:pt x="224531" y="2627613"/>
                </a:cubicBezTo>
                <a:cubicBezTo>
                  <a:pt x="224531" y="3955785"/>
                  <a:pt x="1304768" y="5036023"/>
                  <a:pt x="2632942" y="5036024"/>
                </a:cubicBezTo>
                <a:cubicBezTo>
                  <a:pt x="3047920" y="5036024"/>
                  <a:pt x="3438733" y="4930532"/>
                  <a:pt x="3779958" y="4744947"/>
                </a:cubicBezTo>
                <a:lnTo>
                  <a:pt x="3959612" y="4635700"/>
                </a:lnTo>
                <a:lnTo>
                  <a:pt x="3919524" y="4918394"/>
                </a:lnTo>
                <a:lnTo>
                  <a:pt x="3744536" y="5014230"/>
                </a:lnTo>
                <a:cubicBezTo>
                  <a:pt x="3541803" y="5109037"/>
                  <a:pt x="3325084" y="5178752"/>
                  <a:pt x="3098402" y="5219356"/>
                </a:cubicBezTo>
                <a:lnTo>
                  <a:pt x="2893306" y="5246794"/>
                </a:lnTo>
                <a:lnTo>
                  <a:pt x="1659621" y="5071849"/>
                </a:lnTo>
                <a:lnTo>
                  <a:pt x="1609077" y="5053314"/>
                </a:lnTo>
                <a:cubicBezTo>
                  <a:pt x="664406" y="4653058"/>
                  <a:pt x="0" y="3716444"/>
                  <a:pt x="0" y="2627613"/>
                </a:cubicBezTo>
                <a:cubicBezTo>
                  <a:pt x="0" y="1266574"/>
                  <a:pt x="1038135" y="143374"/>
                  <a:pt x="2364128" y="8291"/>
                </a:cubicBezTo>
                <a:lnTo>
                  <a:pt x="2527764"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943" name="Google Shape;2943;p329"/>
          <p:cNvSpPr txBox="1"/>
          <p:nvPr>
            <p:ph idx="1" type="body"/>
          </p:nvPr>
        </p:nvSpPr>
        <p:spPr>
          <a:xfrm>
            <a:off x="628652" y="2833688"/>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44" name="Google Shape;2944;p329"/>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45" name="Google Shape;2945;p32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Rocket">
  <p:cSld name="White Background_Rocket">
    <p:bg>
      <p:bgPr>
        <a:solidFill>
          <a:schemeClr val="lt1"/>
        </a:solidFill>
      </p:bgPr>
    </p:bg>
    <p:spTree>
      <p:nvGrpSpPr>
        <p:cNvPr id="2946" name="Shape 2946"/>
        <p:cNvGrpSpPr/>
        <p:nvPr/>
      </p:nvGrpSpPr>
      <p:grpSpPr>
        <a:xfrm>
          <a:off x="0" y="0"/>
          <a:ext cx="0" cy="0"/>
          <a:chOff x="0" y="0"/>
          <a:chExt cx="0" cy="0"/>
        </a:xfrm>
      </p:grpSpPr>
      <p:sp>
        <p:nvSpPr>
          <p:cNvPr id="2947" name="Google Shape;2947;p330"/>
          <p:cNvSpPr/>
          <p:nvPr/>
        </p:nvSpPr>
        <p:spPr>
          <a:xfrm>
            <a:off x="476251" y="469900"/>
            <a:ext cx="960000" cy="96000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48" name="Google Shape;2948;p330"/>
          <p:cNvSpPr/>
          <p:nvPr/>
        </p:nvSpPr>
        <p:spPr>
          <a:xfrm rot="-3598236">
            <a:off x="5393605" y="577137"/>
            <a:ext cx="4081916" cy="4072899"/>
          </a:xfrm>
          <a:custGeom>
            <a:rect b="b" l="l" r="r" t="t"/>
            <a:pathLst>
              <a:path extrusionOk="0" h="4076519" w="4085544">
                <a:moveTo>
                  <a:pt x="1629739" y="3278341"/>
                </a:moveTo>
                <a:cubicBezTo>
                  <a:pt x="1661376" y="3316250"/>
                  <a:pt x="1656339" y="3372910"/>
                  <a:pt x="1618253" y="3404769"/>
                </a:cubicBezTo>
                <a:lnTo>
                  <a:pt x="1079418" y="3853621"/>
                </a:lnTo>
                <a:cubicBezTo>
                  <a:pt x="1020980" y="3902216"/>
                  <a:pt x="932315" y="3860678"/>
                  <a:pt x="932316" y="3784660"/>
                </a:cubicBezTo>
                <a:lnTo>
                  <a:pt x="932315" y="3593303"/>
                </a:lnTo>
                <a:lnTo>
                  <a:pt x="271255" y="4033918"/>
                </a:lnTo>
                <a:lnTo>
                  <a:pt x="103606" y="3743542"/>
                </a:lnTo>
                <a:lnTo>
                  <a:pt x="495242" y="3156147"/>
                </a:lnTo>
                <a:cubicBezTo>
                  <a:pt x="495242" y="3156147"/>
                  <a:pt x="303808" y="3156147"/>
                  <a:pt x="303808" y="3156147"/>
                </a:cubicBezTo>
                <a:cubicBezTo>
                  <a:pt x="227638" y="3156147"/>
                  <a:pt x="186127" y="3067425"/>
                  <a:pt x="234892" y="3008949"/>
                </a:cubicBezTo>
                <a:lnTo>
                  <a:pt x="683653" y="2470368"/>
                </a:lnTo>
                <a:cubicBezTo>
                  <a:pt x="715492" y="2432258"/>
                  <a:pt x="772116" y="2427016"/>
                  <a:pt x="810201" y="2458874"/>
                </a:cubicBezTo>
                <a:cubicBezTo>
                  <a:pt x="848286" y="2490532"/>
                  <a:pt x="853324" y="2547193"/>
                  <a:pt x="821687" y="2585303"/>
                </a:cubicBezTo>
                <a:lnTo>
                  <a:pt x="495443" y="2976687"/>
                </a:lnTo>
                <a:lnTo>
                  <a:pt x="662898" y="2976687"/>
                </a:lnTo>
                <a:cubicBezTo>
                  <a:pt x="734635" y="2976687"/>
                  <a:pt x="777355" y="3056537"/>
                  <a:pt x="737658" y="3116222"/>
                </a:cubicBezTo>
                <a:lnTo>
                  <a:pt x="268343" y="3819947"/>
                </a:lnTo>
                <a:lnTo>
                  <a:pt x="972215" y="3350730"/>
                </a:lnTo>
                <a:cubicBezTo>
                  <a:pt x="1031861" y="3311007"/>
                  <a:pt x="1111860" y="3353754"/>
                  <a:pt x="1111861" y="3425539"/>
                </a:cubicBezTo>
                <a:lnTo>
                  <a:pt x="1111861" y="3592900"/>
                </a:lnTo>
                <a:lnTo>
                  <a:pt x="1503191" y="3266848"/>
                </a:lnTo>
                <a:cubicBezTo>
                  <a:pt x="1541277" y="3234988"/>
                  <a:pt x="1597901" y="3240231"/>
                  <a:pt x="1629739" y="3278341"/>
                </a:cubicBezTo>
                <a:close/>
                <a:moveTo>
                  <a:pt x="1471958" y="1364371"/>
                </a:moveTo>
                <a:lnTo>
                  <a:pt x="909344" y="1301056"/>
                </a:lnTo>
                <a:lnTo>
                  <a:pt x="180686" y="2109028"/>
                </a:lnTo>
                <a:cubicBezTo>
                  <a:pt x="550053" y="1964654"/>
                  <a:pt x="819470" y="1934609"/>
                  <a:pt x="988738" y="2019299"/>
                </a:cubicBezTo>
                <a:cubicBezTo>
                  <a:pt x="988738" y="2019299"/>
                  <a:pt x="1065513" y="1952152"/>
                  <a:pt x="1065513" y="1952152"/>
                </a:cubicBezTo>
                <a:cubicBezTo>
                  <a:pt x="1194882" y="1738817"/>
                  <a:pt x="1330699" y="1543024"/>
                  <a:pt x="1471958" y="1364371"/>
                </a:cubicBezTo>
                <a:close/>
                <a:moveTo>
                  <a:pt x="2245753" y="2109028"/>
                </a:moveTo>
                <a:cubicBezTo>
                  <a:pt x="2245753" y="2109028"/>
                  <a:pt x="1976335" y="1839839"/>
                  <a:pt x="1976335" y="1839839"/>
                </a:cubicBezTo>
                <a:lnTo>
                  <a:pt x="1033675" y="3051697"/>
                </a:lnTo>
                <a:close/>
                <a:moveTo>
                  <a:pt x="2718091" y="2615751"/>
                </a:moveTo>
                <a:cubicBezTo>
                  <a:pt x="2540158" y="2756294"/>
                  <a:pt x="2345097" y="2891595"/>
                  <a:pt x="2132706" y="3020241"/>
                </a:cubicBezTo>
                <a:lnTo>
                  <a:pt x="2066007" y="3096663"/>
                </a:lnTo>
                <a:cubicBezTo>
                  <a:pt x="2150641" y="3265839"/>
                  <a:pt x="2120817" y="3535231"/>
                  <a:pt x="1976335" y="3904636"/>
                </a:cubicBezTo>
                <a:lnTo>
                  <a:pt x="2784185" y="3276123"/>
                </a:lnTo>
                <a:close/>
                <a:moveTo>
                  <a:pt x="3040883" y="1120329"/>
                </a:moveTo>
                <a:cubicBezTo>
                  <a:pt x="2992509" y="1048721"/>
                  <a:pt x="2910583" y="1001619"/>
                  <a:pt x="2817636" y="1001620"/>
                </a:cubicBezTo>
                <a:cubicBezTo>
                  <a:pt x="2668923" y="1001620"/>
                  <a:pt x="2548219" y="1122201"/>
                  <a:pt x="2548219" y="1270810"/>
                </a:cubicBezTo>
                <a:cubicBezTo>
                  <a:pt x="2548219" y="1419620"/>
                  <a:pt x="2668923" y="1540201"/>
                  <a:pt x="2817636" y="1540201"/>
                </a:cubicBezTo>
                <a:cubicBezTo>
                  <a:pt x="2966350" y="1540201"/>
                  <a:pt x="3086853" y="1419620"/>
                  <a:pt x="3086853" y="1270810"/>
                </a:cubicBezTo>
                <a:cubicBezTo>
                  <a:pt x="3086853" y="1215081"/>
                  <a:pt x="3069907" y="1163294"/>
                  <a:pt x="3040883" y="1120329"/>
                </a:cubicBezTo>
                <a:close/>
                <a:moveTo>
                  <a:pt x="3189760" y="1019887"/>
                </a:moveTo>
                <a:cubicBezTo>
                  <a:pt x="3238145" y="1091526"/>
                  <a:pt x="3266398" y="1177879"/>
                  <a:pt x="3266398" y="1270810"/>
                </a:cubicBezTo>
                <a:cubicBezTo>
                  <a:pt x="3266398" y="1518827"/>
                  <a:pt x="3065493" y="1719863"/>
                  <a:pt x="2817636" y="1719863"/>
                </a:cubicBezTo>
                <a:cubicBezTo>
                  <a:pt x="2569579" y="1719863"/>
                  <a:pt x="2368674" y="1518827"/>
                  <a:pt x="2368674" y="1270810"/>
                </a:cubicBezTo>
                <a:cubicBezTo>
                  <a:pt x="2368674" y="1022994"/>
                  <a:pt x="2569579" y="821958"/>
                  <a:pt x="2817636" y="821958"/>
                </a:cubicBezTo>
                <a:cubicBezTo>
                  <a:pt x="2972547" y="821958"/>
                  <a:pt x="3109116" y="900487"/>
                  <a:pt x="3189760" y="1019887"/>
                </a:cubicBezTo>
                <a:close/>
                <a:moveTo>
                  <a:pt x="3861656" y="223893"/>
                </a:moveTo>
                <a:cubicBezTo>
                  <a:pt x="3703068" y="65202"/>
                  <a:pt x="2203033" y="239016"/>
                  <a:pt x="1078611" y="2288690"/>
                </a:cubicBezTo>
                <a:lnTo>
                  <a:pt x="1259164" y="2469360"/>
                </a:lnTo>
                <a:lnTo>
                  <a:pt x="1834674" y="1729541"/>
                </a:lnTo>
                <a:cubicBezTo>
                  <a:pt x="1900971" y="1644248"/>
                  <a:pt x="2026914" y="1636383"/>
                  <a:pt x="2103286" y="1712805"/>
                </a:cubicBezTo>
                <a:lnTo>
                  <a:pt x="2372704" y="1982197"/>
                </a:lnTo>
                <a:cubicBezTo>
                  <a:pt x="2449076" y="2058619"/>
                  <a:pt x="2441217" y="2184644"/>
                  <a:pt x="2355979" y="2250782"/>
                </a:cubicBezTo>
                <a:cubicBezTo>
                  <a:pt x="2355979" y="2250782"/>
                  <a:pt x="1616238" y="2826263"/>
                  <a:pt x="1616238" y="2826263"/>
                </a:cubicBezTo>
                <a:lnTo>
                  <a:pt x="1796790" y="3006933"/>
                </a:lnTo>
                <a:cubicBezTo>
                  <a:pt x="3846543" y="1882586"/>
                  <a:pt x="4020446" y="382584"/>
                  <a:pt x="3861656" y="223893"/>
                </a:cubicBezTo>
                <a:close/>
                <a:moveTo>
                  <a:pt x="4082430" y="348067"/>
                </a:moveTo>
                <a:lnTo>
                  <a:pt x="4083573" y="358101"/>
                </a:lnTo>
                <a:cubicBezTo>
                  <a:pt x="4100737" y="609699"/>
                  <a:pt x="4005345" y="975356"/>
                  <a:pt x="3816518" y="1336343"/>
                </a:cubicBezTo>
                <a:cubicBezTo>
                  <a:pt x="3607956" y="1735591"/>
                  <a:pt x="3298438" y="2122135"/>
                  <a:pt x="2884941" y="2478232"/>
                </a:cubicBezTo>
                <a:lnTo>
                  <a:pt x="2962925" y="3258379"/>
                </a:lnTo>
                <a:cubicBezTo>
                  <a:pt x="2968970" y="3319677"/>
                  <a:pt x="2943177" y="3379968"/>
                  <a:pt x="2894411" y="3417876"/>
                </a:cubicBezTo>
                <a:lnTo>
                  <a:pt x="2395233" y="3806240"/>
                </a:lnTo>
                <a:lnTo>
                  <a:pt x="1927097" y="4076519"/>
                </a:lnTo>
                <a:lnTo>
                  <a:pt x="1917915" y="4074802"/>
                </a:lnTo>
                <a:cubicBezTo>
                  <a:pt x="1830021" y="4043469"/>
                  <a:pt x="1767521" y="3945342"/>
                  <a:pt x="1809083" y="3839103"/>
                </a:cubicBezTo>
                <a:cubicBezTo>
                  <a:pt x="1936638" y="3512849"/>
                  <a:pt x="1961625" y="3289230"/>
                  <a:pt x="1905404" y="3176916"/>
                </a:cubicBezTo>
                <a:cubicBezTo>
                  <a:pt x="1902180" y="3170262"/>
                  <a:pt x="1899359" y="3163608"/>
                  <a:pt x="1896941" y="3156752"/>
                </a:cubicBezTo>
                <a:cubicBezTo>
                  <a:pt x="1892306" y="3159373"/>
                  <a:pt x="1887671" y="3161793"/>
                  <a:pt x="1883238" y="3164213"/>
                </a:cubicBezTo>
                <a:cubicBezTo>
                  <a:pt x="1813113" y="3202726"/>
                  <a:pt x="1726262" y="3190224"/>
                  <a:pt x="1669840" y="3133765"/>
                </a:cubicBezTo>
                <a:cubicBezTo>
                  <a:pt x="1669840" y="3133765"/>
                  <a:pt x="1473368" y="2937367"/>
                  <a:pt x="1473368" y="2937367"/>
                </a:cubicBezTo>
                <a:lnTo>
                  <a:pt x="1143900" y="3193451"/>
                </a:lnTo>
                <a:cubicBezTo>
                  <a:pt x="977051" y="3323307"/>
                  <a:pt x="762242" y="3108358"/>
                  <a:pt x="892014" y="2941602"/>
                </a:cubicBezTo>
                <a:lnTo>
                  <a:pt x="1148132" y="2612121"/>
                </a:lnTo>
                <a:lnTo>
                  <a:pt x="951661" y="2415723"/>
                </a:lnTo>
                <a:cubicBezTo>
                  <a:pt x="895238" y="2359264"/>
                  <a:pt x="882744" y="2272357"/>
                  <a:pt x="921233" y="2202388"/>
                </a:cubicBezTo>
                <a:cubicBezTo>
                  <a:pt x="923651" y="2197750"/>
                  <a:pt x="926270" y="2193112"/>
                  <a:pt x="928689" y="2188475"/>
                </a:cubicBezTo>
                <a:cubicBezTo>
                  <a:pt x="921837" y="2186055"/>
                  <a:pt x="914986" y="2183232"/>
                  <a:pt x="908336" y="2179805"/>
                </a:cubicBezTo>
                <a:cubicBezTo>
                  <a:pt x="796095" y="2123748"/>
                  <a:pt x="572420" y="2148550"/>
                  <a:pt x="246176" y="2276390"/>
                </a:cubicBezTo>
                <a:cubicBezTo>
                  <a:pt x="69655" y="2345351"/>
                  <a:pt x="-79463" y="2129394"/>
                  <a:pt x="47287" y="1988851"/>
                </a:cubicBezTo>
                <a:lnTo>
                  <a:pt x="776146" y="1180878"/>
                </a:lnTo>
                <a:cubicBezTo>
                  <a:pt x="814836" y="1137929"/>
                  <a:pt x="872064" y="1116151"/>
                  <a:pt x="929494" y="1122604"/>
                </a:cubicBezTo>
                <a:lnTo>
                  <a:pt x="1608581" y="1199026"/>
                </a:lnTo>
                <a:cubicBezTo>
                  <a:pt x="1964446" y="786268"/>
                  <a:pt x="2350336" y="477355"/>
                  <a:pt x="2749123" y="269060"/>
                </a:cubicBezTo>
                <a:cubicBezTo>
                  <a:pt x="3208615" y="28755"/>
                  <a:pt x="3675666" y="-60256"/>
                  <a:pt x="3905395" y="41470"/>
                </a:cubicBezTo>
                <a:lnTo>
                  <a:pt x="3905425" y="41486"/>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949" name="Google Shape;2949;p330"/>
          <p:cNvSpPr txBox="1"/>
          <p:nvPr>
            <p:ph idx="1" type="body"/>
          </p:nvPr>
        </p:nvSpPr>
        <p:spPr>
          <a:xfrm>
            <a:off x="628652" y="2833209"/>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dk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50" name="Google Shape;2950;p330"/>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accent6"/>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51" name="Google Shape;2951;p33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rgbClr val="A0A0A0"/>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Rocket">
  <p:cSld name="Blue Background_Rocket">
    <p:bg>
      <p:bgPr>
        <a:solidFill>
          <a:schemeClr val="dk2"/>
        </a:solidFill>
      </p:bgPr>
    </p:bg>
    <p:spTree>
      <p:nvGrpSpPr>
        <p:cNvPr id="2952" name="Shape 2952"/>
        <p:cNvGrpSpPr/>
        <p:nvPr/>
      </p:nvGrpSpPr>
      <p:grpSpPr>
        <a:xfrm>
          <a:off x="0" y="0"/>
          <a:ext cx="0" cy="0"/>
          <a:chOff x="0" y="0"/>
          <a:chExt cx="0" cy="0"/>
        </a:xfrm>
      </p:grpSpPr>
      <p:sp>
        <p:nvSpPr>
          <p:cNvPr id="2953" name="Google Shape;2953;p331"/>
          <p:cNvSpPr/>
          <p:nvPr/>
        </p:nvSpPr>
        <p:spPr>
          <a:xfrm>
            <a:off x="476251" y="46990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2954" name="Google Shape;2954;p331"/>
          <p:cNvSpPr/>
          <p:nvPr/>
        </p:nvSpPr>
        <p:spPr>
          <a:xfrm rot="-3598236">
            <a:off x="5393605" y="577137"/>
            <a:ext cx="4081916" cy="4072899"/>
          </a:xfrm>
          <a:custGeom>
            <a:rect b="b" l="l" r="r" t="t"/>
            <a:pathLst>
              <a:path extrusionOk="0" h="4076519" w="4085544">
                <a:moveTo>
                  <a:pt x="1629739" y="3278341"/>
                </a:moveTo>
                <a:cubicBezTo>
                  <a:pt x="1661376" y="3316250"/>
                  <a:pt x="1656339" y="3372910"/>
                  <a:pt x="1618253" y="3404769"/>
                </a:cubicBezTo>
                <a:lnTo>
                  <a:pt x="1079418" y="3853621"/>
                </a:lnTo>
                <a:cubicBezTo>
                  <a:pt x="1020980" y="3902216"/>
                  <a:pt x="932315" y="3860678"/>
                  <a:pt x="932316" y="3784660"/>
                </a:cubicBezTo>
                <a:lnTo>
                  <a:pt x="932315" y="3593303"/>
                </a:lnTo>
                <a:lnTo>
                  <a:pt x="271255" y="4033918"/>
                </a:lnTo>
                <a:lnTo>
                  <a:pt x="103606" y="3743542"/>
                </a:lnTo>
                <a:lnTo>
                  <a:pt x="495242" y="3156147"/>
                </a:lnTo>
                <a:cubicBezTo>
                  <a:pt x="495242" y="3156147"/>
                  <a:pt x="303808" y="3156147"/>
                  <a:pt x="303808" y="3156147"/>
                </a:cubicBezTo>
                <a:cubicBezTo>
                  <a:pt x="227638" y="3156147"/>
                  <a:pt x="186127" y="3067425"/>
                  <a:pt x="234892" y="3008949"/>
                </a:cubicBezTo>
                <a:lnTo>
                  <a:pt x="683653" y="2470368"/>
                </a:lnTo>
                <a:cubicBezTo>
                  <a:pt x="715492" y="2432258"/>
                  <a:pt x="772116" y="2427016"/>
                  <a:pt x="810201" y="2458874"/>
                </a:cubicBezTo>
                <a:cubicBezTo>
                  <a:pt x="848286" y="2490532"/>
                  <a:pt x="853324" y="2547193"/>
                  <a:pt x="821687" y="2585303"/>
                </a:cubicBezTo>
                <a:lnTo>
                  <a:pt x="495443" y="2976687"/>
                </a:lnTo>
                <a:lnTo>
                  <a:pt x="662898" y="2976687"/>
                </a:lnTo>
                <a:cubicBezTo>
                  <a:pt x="734635" y="2976687"/>
                  <a:pt x="777355" y="3056537"/>
                  <a:pt x="737658" y="3116222"/>
                </a:cubicBezTo>
                <a:lnTo>
                  <a:pt x="268343" y="3819947"/>
                </a:lnTo>
                <a:lnTo>
                  <a:pt x="972215" y="3350730"/>
                </a:lnTo>
                <a:cubicBezTo>
                  <a:pt x="1031861" y="3311007"/>
                  <a:pt x="1111860" y="3353754"/>
                  <a:pt x="1111861" y="3425539"/>
                </a:cubicBezTo>
                <a:lnTo>
                  <a:pt x="1111861" y="3592900"/>
                </a:lnTo>
                <a:lnTo>
                  <a:pt x="1503191" y="3266848"/>
                </a:lnTo>
                <a:cubicBezTo>
                  <a:pt x="1541277" y="3234988"/>
                  <a:pt x="1597901" y="3240231"/>
                  <a:pt x="1629739" y="3278341"/>
                </a:cubicBezTo>
                <a:close/>
                <a:moveTo>
                  <a:pt x="1471958" y="1364371"/>
                </a:moveTo>
                <a:lnTo>
                  <a:pt x="909344" y="1301056"/>
                </a:lnTo>
                <a:lnTo>
                  <a:pt x="180686" y="2109028"/>
                </a:lnTo>
                <a:cubicBezTo>
                  <a:pt x="550053" y="1964654"/>
                  <a:pt x="819470" y="1934609"/>
                  <a:pt x="988738" y="2019299"/>
                </a:cubicBezTo>
                <a:cubicBezTo>
                  <a:pt x="988738" y="2019299"/>
                  <a:pt x="1065513" y="1952152"/>
                  <a:pt x="1065513" y="1952152"/>
                </a:cubicBezTo>
                <a:cubicBezTo>
                  <a:pt x="1194882" y="1738817"/>
                  <a:pt x="1330699" y="1543024"/>
                  <a:pt x="1471958" y="1364371"/>
                </a:cubicBezTo>
                <a:close/>
                <a:moveTo>
                  <a:pt x="2245753" y="2109028"/>
                </a:moveTo>
                <a:cubicBezTo>
                  <a:pt x="2245753" y="2109028"/>
                  <a:pt x="1976335" y="1839839"/>
                  <a:pt x="1976335" y="1839839"/>
                </a:cubicBezTo>
                <a:lnTo>
                  <a:pt x="1033675" y="3051697"/>
                </a:lnTo>
                <a:close/>
                <a:moveTo>
                  <a:pt x="2718091" y="2615751"/>
                </a:moveTo>
                <a:cubicBezTo>
                  <a:pt x="2540158" y="2756294"/>
                  <a:pt x="2345097" y="2891595"/>
                  <a:pt x="2132706" y="3020241"/>
                </a:cubicBezTo>
                <a:lnTo>
                  <a:pt x="2066007" y="3096663"/>
                </a:lnTo>
                <a:cubicBezTo>
                  <a:pt x="2150641" y="3265839"/>
                  <a:pt x="2120817" y="3535231"/>
                  <a:pt x="1976335" y="3904636"/>
                </a:cubicBezTo>
                <a:lnTo>
                  <a:pt x="2784185" y="3276123"/>
                </a:lnTo>
                <a:close/>
                <a:moveTo>
                  <a:pt x="3040883" y="1120329"/>
                </a:moveTo>
                <a:cubicBezTo>
                  <a:pt x="2992509" y="1048721"/>
                  <a:pt x="2910583" y="1001619"/>
                  <a:pt x="2817636" y="1001620"/>
                </a:cubicBezTo>
                <a:cubicBezTo>
                  <a:pt x="2668923" y="1001620"/>
                  <a:pt x="2548219" y="1122201"/>
                  <a:pt x="2548219" y="1270810"/>
                </a:cubicBezTo>
                <a:cubicBezTo>
                  <a:pt x="2548219" y="1419620"/>
                  <a:pt x="2668923" y="1540201"/>
                  <a:pt x="2817636" y="1540201"/>
                </a:cubicBezTo>
                <a:cubicBezTo>
                  <a:pt x="2966350" y="1540201"/>
                  <a:pt x="3086853" y="1419620"/>
                  <a:pt x="3086853" y="1270810"/>
                </a:cubicBezTo>
                <a:cubicBezTo>
                  <a:pt x="3086853" y="1215081"/>
                  <a:pt x="3069907" y="1163294"/>
                  <a:pt x="3040883" y="1120329"/>
                </a:cubicBezTo>
                <a:close/>
                <a:moveTo>
                  <a:pt x="3189760" y="1019887"/>
                </a:moveTo>
                <a:cubicBezTo>
                  <a:pt x="3238145" y="1091526"/>
                  <a:pt x="3266398" y="1177879"/>
                  <a:pt x="3266398" y="1270810"/>
                </a:cubicBezTo>
                <a:cubicBezTo>
                  <a:pt x="3266398" y="1518827"/>
                  <a:pt x="3065493" y="1719863"/>
                  <a:pt x="2817636" y="1719863"/>
                </a:cubicBezTo>
                <a:cubicBezTo>
                  <a:pt x="2569579" y="1719863"/>
                  <a:pt x="2368674" y="1518827"/>
                  <a:pt x="2368674" y="1270810"/>
                </a:cubicBezTo>
                <a:cubicBezTo>
                  <a:pt x="2368674" y="1022994"/>
                  <a:pt x="2569579" y="821958"/>
                  <a:pt x="2817636" y="821958"/>
                </a:cubicBezTo>
                <a:cubicBezTo>
                  <a:pt x="2972547" y="821958"/>
                  <a:pt x="3109116" y="900487"/>
                  <a:pt x="3189760" y="1019887"/>
                </a:cubicBezTo>
                <a:close/>
                <a:moveTo>
                  <a:pt x="3861656" y="223893"/>
                </a:moveTo>
                <a:cubicBezTo>
                  <a:pt x="3703068" y="65202"/>
                  <a:pt x="2203033" y="239016"/>
                  <a:pt x="1078611" y="2288690"/>
                </a:cubicBezTo>
                <a:lnTo>
                  <a:pt x="1259164" y="2469360"/>
                </a:lnTo>
                <a:lnTo>
                  <a:pt x="1834674" y="1729541"/>
                </a:lnTo>
                <a:cubicBezTo>
                  <a:pt x="1900971" y="1644248"/>
                  <a:pt x="2026914" y="1636383"/>
                  <a:pt x="2103286" y="1712805"/>
                </a:cubicBezTo>
                <a:lnTo>
                  <a:pt x="2372704" y="1982197"/>
                </a:lnTo>
                <a:cubicBezTo>
                  <a:pt x="2449076" y="2058619"/>
                  <a:pt x="2441217" y="2184644"/>
                  <a:pt x="2355979" y="2250782"/>
                </a:cubicBezTo>
                <a:cubicBezTo>
                  <a:pt x="2355979" y="2250782"/>
                  <a:pt x="1616238" y="2826263"/>
                  <a:pt x="1616238" y="2826263"/>
                </a:cubicBezTo>
                <a:lnTo>
                  <a:pt x="1796790" y="3006933"/>
                </a:lnTo>
                <a:cubicBezTo>
                  <a:pt x="3846543" y="1882586"/>
                  <a:pt x="4020446" y="382584"/>
                  <a:pt x="3861656" y="223893"/>
                </a:cubicBezTo>
                <a:close/>
                <a:moveTo>
                  <a:pt x="4082430" y="348067"/>
                </a:moveTo>
                <a:lnTo>
                  <a:pt x="4083573" y="358101"/>
                </a:lnTo>
                <a:cubicBezTo>
                  <a:pt x="4100737" y="609699"/>
                  <a:pt x="4005345" y="975356"/>
                  <a:pt x="3816518" y="1336343"/>
                </a:cubicBezTo>
                <a:cubicBezTo>
                  <a:pt x="3607956" y="1735591"/>
                  <a:pt x="3298438" y="2122135"/>
                  <a:pt x="2884941" y="2478232"/>
                </a:cubicBezTo>
                <a:lnTo>
                  <a:pt x="2962925" y="3258379"/>
                </a:lnTo>
                <a:cubicBezTo>
                  <a:pt x="2968970" y="3319677"/>
                  <a:pt x="2943177" y="3379968"/>
                  <a:pt x="2894411" y="3417876"/>
                </a:cubicBezTo>
                <a:lnTo>
                  <a:pt x="2395233" y="3806240"/>
                </a:lnTo>
                <a:lnTo>
                  <a:pt x="1927097" y="4076519"/>
                </a:lnTo>
                <a:lnTo>
                  <a:pt x="1917915" y="4074802"/>
                </a:lnTo>
                <a:cubicBezTo>
                  <a:pt x="1830021" y="4043469"/>
                  <a:pt x="1767521" y="3945342"/>
                  <a:pt x="1809083" y="3839103"/>
                </a:cubicBezTo>
                <a:cubicBezTo>
                  <a:pt x="1936638" y="3512849"/>
                  <a:pt x="1961625" y="3289230"/>
                  <a:pt x="1905404" y="3176916"/>
                </a:cubicBezTo>
                <a:cubicBezTo>
                  <a:pt x="1902180" y="3170262"/>
                  <a:pt x="1899359" y="3163608"/>
                  <a:pt x="1896941" y="3156752"/>
                </a:cubicBezTo>
                <a:cubicBezTo>
                  <a:pt x="1892306" y="3159373"/>
                  <a:pt x="1887671" y="3161793"/>
                  <a:pt x="1883238" y="3164213"/>
                </a:cubicBezTo>
                <a:cubicBezTo>
                  <a:pt x="1813113" y="3202726"/>
                  <a:pt x="1726262" y="3190224"/>
                  <a:pt x="1669840" y="3133765"/>
                </a:cubicBezTo>
                <a:cubicBezTo>
                  <a:pt x="1669840" y="3133765"/>
                  <a:pt x="1473368" y="2937367"/>
                  <a:pt x="1473368" y="2937367"/>
                </a:cubicBezTo>
                <a:lnTo>
                  <a:pt x="1143900" y="3193451"/>
                </a:lnTo>
                <a:cubicBezTo>
                  <a:pt x="977051" y="3323307"/>
                  <a:pt x="762242" y="3108358"/>
                  <a:pt x="892014" y="2941602"/>
                </a:cubicBezTo>
                <a:lnTo>
                  <a:pt x="1148132" y="2612121"/>
                </a:lnTo>
                <a:lnTo>
                  <a:pt x="951661" y="2415723"/>
                </a:lnTo>
                <a:cubicBezTo>
                  <a:pt x="895238" y="2359264"/>
                  <a:pt x="882744" y="2272357"/>
                  <a:pt x="921233" y="2202388"/>
                </a:cubicBezTo>
                <a:cubicBezTo>
                  <a:pt x="923651" y="2197750"/>
                  <a:pt x="926270" y="2193112"/>
                  <a:pt x="928689" y="2188475"/>
                </a:cubicBezTo>
                <a:cubicBezTo>
                  <a:pt x="921837" y="2186055"/>
                  <a:pt x="914986" y="2183232"/>
                  <a:pt x="908336" y="2179805"/>
                </a:cubicBezTo>
                <a:cubicBezTo>
                  <a:pt x="796095" y="2123748"/>
                  <a:pt x="572420" y="2148550"/>
                  <a:pt x="246176" y="2276390"/>
                </a:cubicBezTo>
                <a:cubicBezTo>
                  <a:pt x="69655" y="2345351"/>
                  <a:pt x="-79463" y="2129394"/>
                  <a:pt x="47287" y="1988851"/>
                </a:cubicBezTo>
                <a:lnTo>
                  <a:pt x="776146" y="1180878"/>
                </a:lnTo>
                <a:cubicBezTo>
                  <a:pt x="814836" y="1137929"/>
                  <a:pt x="872064" y="1116151"/>
                  <a:pt x="929494" y="1122604"/>
                </a:cubicBezTo>
                <a:lnTo>
                  <a:pt x="1608581" y="1199026"/>
                </a:lnTo>
                <a:cubicBezTo>
                  <a:pt x="1964446" y="786268"/>
                  <a:pt x="2350336" y="477355"/>
                  <a:pt x="2749123" y="269060"/>
                </a:cubicBezTo>
                <a:cubicBezTo>
                  <a:pt x="3208615" y="28755"/>
                  <a:pt x="3675666" y="-60256"/>
                  <a:pt x="3905395" y="41470"/>
                </a:cubicBezTo>
                <a:lnTo>
                  <a:pt x="3905425" y="41486"/>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2955" name="Google Shape;2955;p331"/>
          <p:cNvSpPr txBox="1"/>
          <p:nvPr>
            <p:ph idx="1" type="body"/>
          </p:nvPr>
        </p:nvSpPr>
        <p:spPr>
          <a:xfrm>
            <a:off x="628652" y="2833209"/>
            <a:ext cx="4389000" cy="15636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600"/>
              <a:buFont typeface="Arial"/>
              <a:buNone/>
              <a:defRPr sz="16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56" name="Google Shape;2956;p331"/>
          <p:cNvSpPr txBox="1"/>
          <p:nvPr>
            <p:ph idx="2" type="body"/>
          </p:nvPr>
        </p:nvSpPr>
        <p:spPr>
          <a:xfrm>
            <a:off x="628652" y="738188"/>
            <a:ext cx="4389000" cy="1828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4400"/>
              <a:buFont typeface="Arial"/>
              <a:buNone/>
              <a:defRPr b="1" sz="4400">
                <a:solidFill>
                  <a:schemeClr val="lt1"/>
                </a:solidFill>
              </a:defRPr>
            </a:lvl1pPr>
            <a:lvl2pPr indent="-228600" lvl="1" marL="914400" rtl="0" algn="l">
              <a:lnSpc>
                <a:spcPct val="100000"/>
              </a:lnSpc>
              <a:spcBef>
                <a:spcPts val="600"/>
              </a:spcBef>
              <a:spcAft>
                <a:spcPts val="0"/>
              </a:spcAft>
              <a:buSzPts val="1100"/>
              <a:buFont typeface="Arial"/>
              <a:buNone/>
              <a:defRPr sz="1100"/>
            </a:lvl2pPr>
            <a:lvl3pPr indent="-228600" lvl="2" marL="1371600" rtl="0" algn="l">
              <a:lnSpc>
                <a:spcPct val="100000"/>
              </a:lnSpc>
              <a:spcBef>
                <a:spcPts val="600"/>
              </a:spcBef>
              <a:spcAft>
                <a:spcPts val="0"/>
              </a:spcAft>
              <a:buSzPts val="1100"/>
              <a:buFont typeface="Arial"/>
              <a:buNone/>
              <a:defRPr sz="1100"/>
            </a:lvl3pPr>
            <a:lvl4pPr indent="-228600" lvl="3" marL="1828800" rtl="0" algn="l">
              <a:spcBef>
                <a:spcPts val="600"/>
              </a:spcBef>
              <a:spcAft>
                <a:spcPts val="0"/>
              </a:spcAft>
              <a:buSzPts val="1100"/>
              <a:buFont typeface="Arial"/>
              <a:buNone/>
              <a:defRPr sz="1100"/>
            </a:lvl4pPr>
            <a:lvl5pPr indent="-228600" lvl="4" marL="2286000" rtl="0" algn="l">
              <a:spcBef>
                <a:spcPts val="220"/>
              </a:spcBef>
              <a:spcAft>
                <a:spcPts val="0"/>
              </a:spcAft>
              <a:buSzPts val="1100"/>
              <a:buFont typeface="Arial"/>
              <a:buNone/>
              <a:defRPr sz="11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57" name="Google Shape;2957;p331"/>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and Bullets">
  <p:cSld name="1/3_Title and Bullets">
    <p:spTree>
      <p:nvGrpSpPr>
        <p:cNvPr id="301" name="Shape 301"/>
        <p:cNvGrpSpPr/>
        <p:nvPr/>
      </p:nvGrpSpPr>
      <p:grpSpPr>
        <a:xfrm>
          <a:off x="0" y="0"/>
          <a:ext cx="0" cy="0"/>
          <a:chOff x="0" y="0"/>
          <a:chExt cx="0" cy="0"/>
        </a:xfrm>
      </p:grpSpPr>
      <p:sp>
        <p:nvSpPr>
          <p:cNvPr id="302" name="Google Shape;302;p34"/>
          <p:cNvSpPr/>
          <p:nvPr/>
        </p:nvSpPr>
        <p:spPr>
          <a:xfrm>
            <a:off x="-1" y="0"/>
            <a:ext cx="3224211" cy="5143500"/>
          </a:xfrm>
          <a:prstGeom prst="rect">
            <a:avLst/>
          </a:prstGeom>
          <a:solidFill>
            <a:schemeClr val="dk2"/>
          </a:solidFill>
          <a:ln>
            <a:noFill/>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pic>
        <p:nvPicPr>
          <p:cNvPr descr="A picture containing drawing&#10;&#10;Description automatically generated" id="303" name="Google Shape;303;p34"/>
          <p:cNvPicPr preferRelativeResize="0"/>
          <p:nvPr/>
        </p:nvPicPr>
        <p:blipFill rotWithShape="1">
          <a:blip r:embed="rId2">
            <a:alphaModFix/>
          </a:blip>
          <a:srcRect b="0" l="0" r="0" t="0"/>
          <a:stretch/>
        </p:blipFill>
        <p:spPr>
          <a:xfrm>
            <a:off x="2" y="-1"/>
            <a:ext cx="1325880" cy="1674915"/>
          </a:xfrm>
          <a:prstGeom prst="rect">
            <a:avLst/>
          </a:prstGeom>
          <a:noFill/>
          <a:ln>
            <a:noFill/>
          </a:ln>
        </p:spPr>
      </p:pic>
      <p:sp>
        <p:nvSpPr>
          <p:cNvPr id="304" name="Google Shape;304;p34"/>
          <p:cNvSpPr txBox="1"/>
          <p:nvPr>
            <p:ph idx="11" type="ftr"/>
          </p:nvPr>
        </p:nvSpPr>
        <p:spPr>
          <a:xfrm>
            <a:off x="117334" y="4725412"/>
            <a:ext cx="2205318"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5" name="Google Shape;305;p34"/>
          <p:cNvSpPr txBox="1"/>
          <p:nvPr>
            <p:ph idx="1" type="body"/>
          </p:nvPr>
        </p:nvSpPr>
        <p:spPr>
          <a:xfrm>
            <a:off x="3748089" y="476250"/>
            <a:ext cx="4919662" cy="914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2800"/>
              <a:buFont typeface="Arial"/>
              <a:buNone/>
              <a:defRPr sz="28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06" name="Google Shape;306;p34"/>
          <p:cNvSpPr txBox="1"/>
          <p:nvPr>
            <p:ph idx="2" type="body"/>
          </p:nvPr>
        </p:nvSpPr>
        <p:spPr>
          <a:xfrm>
            <a:off x="518806" y="476250"/>
            <a:ext cx="2186597" cy="172898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3200"/>
              <a:buFont typeface="Arial"/>
              <a:buNone/>
              <a:defRPr b="1" sz="3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07" name="Google Shape;307;p34"/>
          <p:cNvSpPr txBox="1"/>
          <p:nvPr>
            <p:ph idx="3" type="body"/>
          </p:nvPr>
        </p:nvSpPr>
        <p:spPr>
          <a:xfrm>
            <a:off x="519396" y="2571750"/>
            <a:ext cx="2185416" cy="209397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08" name="Google Shape;308;p34"/>
          <p:cNvSpPr txBox="1"/>
          <p:nvPr>
            <p:ph idx="4" type="body"/>
          </p:nvPr>
        </p:nvSpPr>
        <p:spPr>
          <a:xfrm>
            <a:off x="3748089" y="1499341"/>
            <a:ext cx="4919662" cy="3166386"/>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Clr>
                <a:schemeClr val="accent6"/>
              </a:buClr>
              <a:buSzPts val="1800"/>
              <a:buChar char="•"/>
              <a:defRPr sz="1800">
                <a:solidFill>
                  <a:schemeClr val="dk1"/>
                </a:solidFill>
              </a:defRPr>
            </a:lvl1pPr>
            <a:lvl2pPr indent="-317500" lvl="1" marL="914400" algn="l">
              <a:lnSpc>
                <a:spcPct val="100000"/>
              </a:lnSpc>
              <a:spcBef>
                <a:spcPts val="600"/>
              </a:spcBef>
              <a:spcAft>
                <a:spcPts val="0"/>
              </a:spcAft>
              <a:buClr>
                <a:schemeClr val="accent6"/>
              </a:buClr>
              <a:buSzPts val="1400"/>
              <a:buFont typeface="Arial"/>
              <a:buChar char="‒"/>
              <a:defRPr sz="1400">
                <a:solidFill>
                  <a:schemeClr val="dk1"/>
                </a:solidFill>
              </a:defRPr>
            </a:lvl2pPr>
            <a:lvl3pPr indent="-304800" lvl="2" marL="1371600" algn="l">
              <a:lnSpc>
                <a:spcPct val="100000"/>
              </a:lnSpc>
              <a:spcBef>
                <a:spcPts val="600"/>
              </a:spcBef>
              <a:spcAft>
                <a:spcPts val="0"/>
              </a:spcAft>
              <a:buClr>
                <a:schemeClr val="accent6"/>
              </a:buClr>
              <a:buSzPts val="1200"/>
              <a:buFont typeface="Noto Sans Symbols"/>
              <a:buChar char="▪"/>
              <a:defRPr sz="1200">
                <a:solidFill>
                  <a:schemeClr val="dk1"/>
                </a:solidFill>
              </a:defRPr>
            </a:lvl3pPr>
            <a:lvl4pPr indent="-298450" lvl="3" marL="1828800" algn="l">
              <a:spcBef>
                <a:spcPts val="600"/>
              </a:spcBef>
              <a:spcAft>
                <a:spcPts val="0"/>
              </a:spcAft>
              <a:buClr>
                <a:schemeClr val="accent6"/>
              </a:buClr>
              <a:buSzPts val="1100"/>
              <a:buFont typeface="Courier New"/>
              <a:buChar char="o"/>
              <a:defRPr sz="1100">
                <a:solidFill>
                  <a:schemeClr val="dk1"/>
                </a:solidFill>
              </a:defRPr>
            </a:lvl4pPr>
            <a:lvl5pPr indent="-298450" lvl="4" marL="2286000" algn="l">
              <a:spcBef>
                <a:spcPts val="600"/>
              </a:spcBef>
              <a:spcAft>
                <a:spcPts val="0"/>
              </a:spcAft>
              <a:buClr>
                <a:schemeClr val="accent6"/>
              </a:buClr>
              <a:buSzPts val="1100"/>
              <a:buFont typeface="Merriweather Sans"/>
              <a:buChar char="◆"/>
              <a:defRPr sz="11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1A">
  <p:cSld name="Timeline-1A">
    <p:bg>
      <p:bgPr>
        <a:solidFill>
          <a:schemeClr val="dk2"/>
        </a:solidFill>
      </p:bgPr>
    </p:bg>
    <p:spTree>
      <p:nvGrpSpPr>
        <p:cNvPr id="2958" name="Shape 2958"/>
        <p:cNvGrpSpPr/>
        <p:nvPr/>
      </p:nvGrpSpPr>
      <p:grpSpPr>
        <a:xfrm>
          <a:off x="0" y="0"/>
          <a:ext cx="0" cy="0"/>
          <a:chOff x="0" y="0"/>
          <a:chExt cx="0" cy="0"/>
        </a:xfrm>
      </p:grpSpPr>
      <p:cxnSp>
        <p:nvCxnSpPr>
          <p:cNvPr id="2959" name="Google Shape;2959;p332"/>
          <p:cNvCxnSpPr/>
          <p:nvPr/>
        </p:nvCxnSpPr>
        <p:spPr>
          <a:xfrm>
            <a:off x="0" y="1960786"/>
            <a:ext cx="9144000" cy="0"/>
          </a:xfrm>
          <a:prstGeom prst="straightConnector1">
            <a:avLst/>
          </a:prstGeom>
          <a:noFill/>
          <a:ln cap="flat" cmpd="sng" w="19050">
            <a:solidFill>
              <a:schemeClr val="lt1"/>
            </a:solidFill>
            <a:prstDash val="solid"/>
            <a:round/>
            <a:headEnd len="sm" w="sm" type="none"/>
            <a:tailEnd len="sm" w="sm" type="none"/>
          </a:ln>
        </p:spPr>
      </p:cxnSp>
      <p:sp>
        <p:nvSpPr>
          <p:cNvPr id="2960" name="Google Shape;2960;p332"/>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961" name="Google Shape;2961;p33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962" name="Google Shape;2962;p332"/>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2A">
  <p:cSld name="Timeline-2A">
    <p:bg>
      <p:bgPr>
        <a:solidFill>
          <a:schemeClr val="dk2"/>
        </a:solidFill>
      </p:bgPr>
    </p:bg>
    <p:spTree>
      <p:nvGrpSpPr>
        <p:cNvPr id="2963" name="Shape 2963"/>
        <p:cNvGrpSpPr/>
        <p:nvPr/>
      </p:nvGrpSpPr>
      <p:grpSpPr>
        <a:xfrm>
          <a:off x="0" y="0"/>
          <a:ext cx="0" cy="0"/>
          <a:chOff x="0" y="0"/>
          <a:chExt cx="0" cy="0"/>
        </a:xfrm>
      </p:grpSpPr>
      <p:sp>
        <p:nvSpPr>
          <p:cNvPr id="2964" name="Google Shape;2964;p333"/>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965" name="Google Shape;2965;p33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2966" name="Google Shape;2966;p333"/>
          <p:cNvCxnSpPr/>
          <p:nvPr/>
        </p:nvCxnSpPr>
        <p:spPr>
          <a:xfrm>
            <a:off x="4572000" y="1303200"/>
            <a:ext cx="0" cy="2635200"/>
          </a:xfrm>
          <a:prstGeom prst="straightConnector1">
            <a:avLst/>
          </a:prstGeom>
          <a:noFill/>
          <a:ln cap="rnd" cmpd="sng" w="19050">
            <a:solidFill>
              <a:schemeClr val="lt1"/>
            </a:solidFill>
            <a:prstDash val="solid"/>
            <a:round/>
            <a:headEnd len="sm" w="sm" type="none"/>
            <a:tailEnd len="sm" w="sm" type="none"/>
          </a:ln>
        </p:spPr>
      </p:cxnSp>
      <p:pic>
        <p:nvPicPr>
          <p:cNvPr id="2967" name="Google Shape;2967;p333"/>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0A">
  <p:cSld name="Timeline-3.0A">
    <p:bg>
      <p:bgPr>
        <a:solidFill>
          <a:schemeClr val="dk2"/>
        </a:solidFill>
      </p:bgPr>
    </p:bg>
    <p:spTree>
      <p:nvGrpSpPr>
        <p:cNvPr id="2968" name="Shape 2968"/>
        <p:cNvGrpSpPr/>
        <p:nvPr/>
      </p:nvGrpSpPr>
      <p:grpSpPr>
        <a:xfrm>
          <a:off x="0" y="0"/>
          <a:ext cx="0" cy="0"/>
          <a:chOff x="0" y="0"/>
          <a:chExt cx="0" cy="0"/>
        </a:xfrm>
      </p:grpSpPr>
      <p:cxnSp>
        <p:nvCxnSpPr>
          <p:cNvPr id="2969" name="Google Shape;2969;p334"/>
          <p:cNvCxnSpPr/>
          <p:nvPr/>
        </p:nvCxnSpPr>
        <p:spPr>
          <a:xfrm>
            <a:off x="628651" y="2135289"/>
            <a:ext cx="8515200" cy="0"/>
          </a:xfrm>
          <a:prstGeom prst="straightConnector1">
            <a:avLst/>
          </a:prstGeom>
          <a:noFill/>
          <a:ln cap="flat" cmpd="sng" w="19050">
            <a:solidFill>
              <a:schemeClr val="lt1"/>
            </a:solidFill>
            <a:prstDash val="solid"/>
            <a:round/>
            <a:headEnd len="sm" w="sm" type="none"/>
            <a:tailEnd len="sm" w="sm" type="none"/>
          </a:ln>
        </p:spPr>
      </p:cxnSp>
      <p:sp>
        <p:nvSpPr>
          <p:cNvPr id="2970" name="Google Shape;2970;p334"/>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971" name="Google Shape;2971;p33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972" name="Google Shape;2972;p334"/>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1A">
  <p:cSld name="Timeline-3.1A">
    <p:bg>
      <p:bgPr>
        <a:solidFill>
          <a:schemeClr val="dk2"/>
        </a:solidFill>
      </p:bgPr>
    </p:bg>
    <p:spTree>
      <p:nvGrpSpPr>
        <p:cNvPr id="2973" name="Shape 2973"/>
        <p:cNvGrpSpPr/>
        <p:nvPr/>
      </p:nvGrpSpPr>
      <p:grpSpPr>
        <a:xfrm>
          <a:off x="0" y="0"/>
          <a:ext cx="0" cy="0"/>
          <a:chOff x="0" y="0"/>
          <a:chExt cx="0" cy="0"/>
        </a:xfrm>
      </p:grpSpPr>
      <p:cxnSp>
        <p:nvCxnSpPr>
          <p:cNvPr id="2974" name="Google Shape;2974;p335"/>
          <p:cNvCxnSpPr/>
          <p:nvPr/>
        </p:nvCxnSpPr>
        <p:spPr>
          <a:xfrm>
            <a:off x="0" y="2135289"/>
            <a:ext cx="9144000" cy="0"/>
          </a:xfrm>
          <a:prstGeom prst="straightConnector1">
            <a:avLst/>
          </a:prstGeom>
          <a:noFill/>
          <a:ln cap="flat" cmpd="sng" w="19050">
            <a:solidFill>
              <a:schemeClr val="lt1"/>
            </a:solidFill>
            <a:prstDash val="solid"/>
            <a:round/>
            <a:headEnd len="sm" w="sm" type="none"/>
            <a:tailEnd len="sm" w="sm" type="none"/>
          </a:ln>
        </p:spPr>
      </p:cxnSp>
      <p:sp>
        <p:nvSpPr>
          <p:cNvPr id="2975" name="Google Shape;2975;p335"/>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976" name="Google Shape;2976;p335"/>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2977" name="Google Shape;2977;p335"/>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2A">
  <p:cSld name="Timeline-3.2A">
    <p:bg>
      <p:bgPr>
        <a:solidFill>
          <a:schemeClr val="dk2"/>
        </a:solidFill>
      </p:bgPr>
    </p:bg>
    <p:spTree>
      <p:nvGrpSpPr>
        <p:cNvPr id="2978" name="Shape 2978"/>
        <p:cNvGrpSpPr/>
        <p:nvPr/>
      </p:nvGrpSpPr>
      <p:grpSpPr>
        <a:xfrm>
          <a:off x="0" y="0"/>
          <a:ext cx="0" cy="0"/>
          <a:chOff x="0" y="0"/>
          <a:chExt cx="0" cy="0"/>
        </a:xfrm>
      </p:grpSpPr>
      <p:sp>
        <p:nvSpPr>
          <p:cNvPr id="2979" name="Google Shape;2979;p336"/>
          <p:cNvSpPr txBox="1"/>
          <p:nvPr>
            <p:ph type="title"/>
          </p:nvPr>
        </p:nvSpPr>
        <p:spPr>
          <a:xfrm>
            <a:off x="475487" y="137160"/>
            <a:ext cx="8191500" cy="8658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980" name="Google Shape;2980;p33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cxnSp>
        <p:nvCxnSpPr>
          <p:cNvPr id="2981" name="Google Shape;2981;p336"/>
          <p:cNvCxnSpPr/>
          <p:nvPr/>
        </p:nvCxnSpPr>
        <p:spPr>
          <a:xfrm>
            <a:off x="0" y="2135289"/>
            <a:ext cx="6305700" cy="0"/>
          </a:xfrm>
          <a:prstGeom prst="straightConnector1">
            <a:avLst/>
          </a:prstGeom>
          <a:noFill/>
          <a:ln cap="flat" cmpd="sng" w="19050">
            <a:solidFill>
              <a:schemeClr val="lt1"/>
            </a:solidFill>
            <a:prstDash val="solid"/>
            <a:round/>
            <a:headEnd len="sm" w="sm" type="none"/>
            <a:tailEnd len="sm" w="sm" type="none"/>
          </a:ln>
        </p:spPr>
      </p:cxnSp>
      <p:pic>
        <p:nvPicPr>
          <p:cNvPr id="2982" name="Google Shape;2982;p336"/>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B">
  <p:cSld name="Photo-1B">
    <p:bg>
      <p:bgPr>
        <a:solidFill>
          <a:schemeClr val="dk2"/>
        </a:solidFill>
      </p:bgPr>
    </p:bg>
    <p:spTree>
      <p:nvGrpSpPr>
        <p:cNvPr id="2983" name="Shape 2983"/>
        <p:cNvGrpSpPr/>
        <p:nvPr/>
      </p:nvGrpSpPr>
      <p:grpSpPr>
        <a:xfrm>
          <a:off x="0" y="0"/>
          <a:ext cx="0" cy="0"/>
          <a:chOff x="0" y="0"/>
          <a:chExt cx="0" cy="0"/>
        </a:xfrm>
      </p:grpSpPr>
      <p:pic>
        <p:nvPicPr>
          <p:cNvPr descr="A picture containing drawing&#10;&#10;Description automatically generated" id="2984" name="Google Shape;2984;p337"/>
          <p:cNvPicPr preferRelativeResize="0"/>
          <p:nvPr/>
        </p:nvPicPr>
        <p:blipFill rotWithShape="1">
          <a:blip r:embed="rId2">
            <a:alphaModFix/>
          </a:blip>
          <a:srcRect b="0" l="0" r="0" t="0"/>
          <a:stretch/>
        </p:blipFill>
        <p:spPr>
          <a:xfrm>
            <a:off x="2" y="-1"/>
            <a:ext cx="1325881" cy="1674916"/>
          </a:xfrm>
          <a:prstGeom prst="rect">
            <a:avLst/>
          </a:prstGeom>
          <a:noFill/>
          <a:ln>
            <a:noFill/>
          </a:ln>
        </p:spPr>
      </p:pic>
      <p:sp>
        <p:nvSpPr>
          <p:cNvPr id="2985" name="Google Shape;2985;p337"/>
          <p:cNvSpPr txBox="1"/>
          <p:nvPr>
            <p:ph type="title"/>
          </p:nvPr>
        </p:nvSpPr>
        <p:spPr>
          <a:xfrm>
            <a:off x="476250" y="500063"/>
            <a:ext cx="44712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986" name="Google Shape;2986;p337"/>
          <p:cNvSpPr/>
          <p:nvPr>
            <p:ph idx="2" type="pic"/>
          </p:nvPr>
        </p:nvSpPr>
        <p:spPr>
          <a:xfrm>
            <a:off x="5495282" y="0"/>
            <a:ext cx="3648600"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987" name="Google Shape;2987;p33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988" name="Google Shape;2988;p337"/>
          <p:cNvSpPr txBox="1"/>
          <p:nvPr>
            <p:ph idx="1" type="body"/>
          </p:nvPr>
        </p:nvSpPr>
        <p:spPr>
          <a:xfrm>
            <a:off x="476250" y="2076099"/>
            <a:ext cx="4481400" cy="23292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2B">
  <p:cSld name="Photo-2B">
    <p:bg>
      <p:bgPr>
        <a:solidFill>
          <a:schemeClr val="dk2"/>
        </a:solidFill>
      </p:bgPr>
    </p:bg>
    <p:spTree>
      <p:nvGrpSpPr>
        <p:cNvPr id="2989" name="Shape 2989"/>
        <p:cNvGrpSpPr/>
        <p:nvPr/>
      </p:nvGrpSpPr>
      <p:grpSpPr>
        <a:xfrm>
          <a:off x="0" y="0"/>
          <a:ext cx="0" cy="0"/>
          <a:chOff x="0" y="0"/>
          <a:chExt cx="0" cy="0"/>
        </a:xfrm>
      </p:grpSpPr>
      <p:pic>
        <p:nvPicPr>
          <p:cNvPr descr="A picture containing drawing&#10;&#10;Description automatically generated" id="2990" name="Google Shape;2990;p338"/>
          <p:cNvPicPr preferRelativeResize="0"/>
          <p:nvPr/>
        </p:nvPicPr>
        <p:blipFill rotWithShape="1">
          <a:blip r:embed="rId2">
            <a:alphaModFix/>
          </a:blip>
          <a:srcRect b="0" l="0" r="0" t="0"/>
          <a:stretch/>
        </p:blipFill>
        <p:spPr>
          <a:xfrm>
            <a:off x="2" y="-1"/>
            <a:ext cx="1325881" cy="1674916"/>
          </a:xfrm>
          <a:prstGeom prst="rect">
            <a:avLst/>
          </a:prstGeom>
          <a:noFill/>
          <a:ln>
            <a:noFill/>
          </a:ln>
        </p:spPr>
      </p:pic>
      <p:sp>
        <p:nvSpPr>
          <p:cNvPr id="2991" name="Google Shape;2991;p338"/>
          <p:cNvSpPr txBox="1"/>
          <p:nvPr>
            <p:ph type="title"/>
          </p:nvPr>
        </p:nvSpPr>
        <p:spPr>
          <a:xfrm>
            <a:off x="476250" y="500063"/>
            <a:ext cx="47616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992" name="Google Shape;2992;p338"/>
          <p:cNvSpPr/>
          <p:nvPr>
            <p:ph idx="2" type="pic"/>
          </p:nvPr>
        </p:nvSpPr>
        <p:spPr>
          <a:xfrm>
            <a:off x="5495282" y="0"/>
            <a:ext cx="3648600"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993" name="Google Shape;2993;p33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994" name="Google Shape;2994;p338"/>
          <p:cNvSpPr txBox="1"/>
          <p:nvPr>
            <p:ph idx="1" type="body"/>
          </p:nvPr>
        </p:nvSpPr>
        <p:spPr>
          <a:xfrm>
            <a:off x="1023940" y="2136555"/>
            <a:ext cx="17082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95" name="Google Shape;2995;p338"/>
          <p:cNvSpPr txBox="1"/>
          <p:nvPr>
            <p:ph idx="3" type="body"/>
          </p:nvPr>
        </p:nvSpPr>
        <p:spPr>
          <a:xfrm>
            <a:off x="1023939" y="2555266"/>
            <a:ext cx="17082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96" name="Google Shape;2996;p338"/>
          <p:cNvSpPr txBox="1"/>
          <p:nvPr>
            <p:ph idx="4" type="body"/>
          </p:nvPr>
        </p:nvSpPr>
        <p:spPr>
          <a:xfrm>
            <a:off x="3529776" y="2136555"/>
            <a:ext cx="17082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97" name="Google Shape;2997;p338"/>
          <p:cNvSpPr txBox="1"/>
          <p:nvPr>
            <p:ph idx="5" type="body"/>
          </p:nvPr>
        </p:nvSpPr>
        <p:spPr>
          <a:xfrm>
            <a:off x="3529776" y="2555266"/>
            <a:ext cx="17082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98" name="Google Shape;2998;p338"/>
          <p:cNvSpPr txBox="1"/>
          <p:nvPr>
            <p:ph idx="6" type="body"/>
          </p:nvPr>
        </p:nvSpPr>
        <p:spPr>
          <a:xfrm>
            <a:off x="1023939" y="3474424"/>
            <a:ext cx="17082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99" name="Google Shape;2999;p338"/>
          <p:cNvSpPr txBox="1"/>
          <p:nvPr>
            <p:ph idx="7" type="body"/>
          </p:nvPr>
        </p:nvSpPr>
        <p:spPr>
          <a:xfrm>
            <a:off x="1023939" y="3893135"/>
            <a:ext cx="17082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00" name="Google Shape;3000;p338"/>
          <p:cNvSpPr txBox="1"/>
          <p:nvPr>
            <p:ph idx="8" type="body"/>
          </p:nvPr>
        </p:nvSpPr>
        <p:spPr>
          <a:xfrm>
            <a:off x="3529776" y="3474424"/>
            <a:ext cx="1708200" cy="307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b="1" sz="1400">
                <a:solidFill>
                  <a:schemeClr val="accen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01" name="Google Shape;3001;p338"/>
          <p:cNvSpPr txBox="1"/>
          <p:nvPr>
            <p:ph idx="9" type="body"/>
          </p:nvPr>
        </p:nvSpPr>
        <p:spPr>
          <a:xfrm>
            <a:off x="3529776" y="3893135"/>
            <a:ext cx="1708200" cy="7497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3B">
  <p:cSld name="Photo-3B">
    <p:bg>
      <p:bgPr>
        <a:solidFill>
          <a:schemeClr val="dk2"/>
        </a:solidFill>
      </p:bgPr>
    </p:bg>
    <p:spTree>
      <p:nvGrpSpPr>
        <p:cNvPr id="3002" name="Shape 3002"/>
        <p:cNvGrpSpPr/>
        <p:nvPr/>
      </p:nvGrpSpPr>
      <p:grpSpPr>
        <a:xfrm>
          <a:off x="0" y="0"/>
          <a:ext cx="0" cy="0"/>
          <a:chOff x="0" y="0"/>
          <a:chExt cx="0" cy="0"/>
        </a:xfrm>
      </p:grpSpPr>
      <p:pic>
        <p:nvPicPr>
          <p:cNvPr descr="A picture containing drawing&#10;&#10;Description automatically generated" id="3003" name="Google Shape;3003;p339"/>
          <p:cNvPicPr preferRelativeResize="0"/>
          <p:nvPr/>
        </p:nvPicPr>
        <p:blipFill rotWithShape="1">
          <a:blip r:embed="rId2">
            <a:alphaModFix/>
          </a:blip>
          <a:srcRect b="0" l="0" r="0" t="0"/>
          <a:stretch/>
        </p:blipFill>
        <p:spPr>
          <a:xfrm>
            <a:off x="2" y="-1"/>
            <a:ext cx="1325881" cy="1674916"/>
          </a:xfrm>
          <a:prstGeom prst="rect">
            <a:avLst/>
          </a:prstGeom>
          <a:noFill/>
          <a:ln>
            <a:noFill/>
          </a:ln>
        </p:spPr>
      </p:pic>
      <p:sp>
        <p:nvSpPr>
          <p:cNvPr id="3004" name="Google Shape;3004;p339"/>
          <p:cNvSpPr txBox="1"/>
          <p:nvPr>
            <p:ph type="title"/>
          </p:nvPr>
        </p:nvSpPr>
        <p:spPr>
          <a:xfrm>
            <a:off x="476250" y="500063"/>
            <a:ext cx="47616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05" name="Google Shape;3005;p339"/>
          <p:cNvSpPr/>
          <p:nvPr>
            <p:ph idx="2" type="pic"/>
          </p:nvPr>
        </p:nvSpPr>
        <p:spPr>
          <a:xfrm>
            <a:off x="5495282" y="0"/>
            <a:ext cx="3648600"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06" name="Google Shape;3006;p33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007" name="Google Shape;3007;p339"/>
          <p:cNvSpPr txBox="1"/>
          <p:nvPr>
            <p:ph idx="1" type="body"/>
          </p:nvPr>
        </p:nvSpPr>
        <p:spPr>
          <a:xfrm>
            <a:off x="1023939" y="2136555"/>
            <a:ext cx="17082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08" name="Google Shape;3008;p339"/>
          <p:cNvSpPr txBox="1"/>
          <p:nvPr>
            <p:ph idx="3" type="body"/>
          </p:nvPr>
        </p:nvSpPr>
        <p:spPr>
          <a:xfrm>
            <a:off x="3529776" y="2136555"/>
            <a:ext cx="17082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09" name="Google Shape;3009;p339"/>
          <p:cNvSpPr txBox="1"/>
          <p:nvPr>
            <p:ph idx="4" type="body"/>
          </p:nvPr>
        </p:nvSpPr>
        <p:spPr>
          <a:xfrm>
            <a:off x="1023939" y="3474424"/>
            <a:ext cx="17082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10" name="Google Shape;3010;p339"/>
          <p:cNvSpPr txBox="1"/>
          <p:nvPr>
            <p:ph idx="5" type="body"/>
          </p:nvPr>
        </p:nvSpPr>
        <p:spPr>
          <a:xfrm>
            <a:off x="3529776" y="3474424"/>
            <a:ext cx="1708200" cy="1168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4B">
  <p:cSld name="Photo-4B">
    <p:bg>
      <p:bgPr>
        <a:solidFill>
          <a:schemeClr val="dk2"/>
        </a:solidFill>
      </p:bgPr>
    </p:bg>
    <p:spTree>
      <p:nvGrpSpPr>
        <p:cNvPr id="3011" name="Shape 3011"/>
        <p:cNvGrpSpPr/>
        <p:nvPr/>
      </p:nvGrpSpPr>
      <p:grpSpPr>
        <a:xfrm>
          <a:off x="0" y="0"/>
          <a:ext cx="0" cy="0"/>
          <a:chOff x="0" y="0"/>
          <a:chExt cx="0" cy="0"/>
        </a:xfrm>
      </p:grpSpPr>
      <p:pic>
        <p:nvPicPr>
          <p:cNvPr descr="A picture containing drawing&#10;&#10;Description automatically generated" id="3012" name="Google Shape;3012;p340"/>
          <p:cNvPicPr preferRelativeResize="0"/>
          <p:nvPr/>
        </p:nvPicPr>
        <p:blipFill rotWithShape="1">
          <a:blip r:embed="rId2">
            <a:alphaModFix/>
          </a:blip>
          <a:srcRect b="0" l="0" r="0" t="0"/>
          <a:stretch/>
        </p:blipFill>
        <p:spPr>
          <a:xfrm>
            <a:off x="2" y="-1"/>
            <a:ext cx="1325881" cy="1674916"/>
          </a:xfrm>
          <a:prstGeom prst="rect">
            <a:avLst/>
          </a:prstGeom>
          <a:noFill/>
          <a:ln>
            <a:noFill/>
          </a:ln>
        </p:spPr>
      </p:pic>
      <p:sp>
        <p:nvSpPr>
          <p:cNvPr id="3013" name="Google Shape;3013;p340"/>
          <p:cNvSpPr txBox="1"/>
          <p:nvPr>
            <p:ph type="title"/>
          </p:nvPr>
        </p:nvSpPr>
        <p:spPr>
          <a:xfrm>
            <a:off x="476250" y="500063"/>
            <a:ext cx="47616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14" name="Google Shape;3014;p340"/>
          <p:cNvSpPr/>
          <p:nvPr>
            <p:ph idx="2" type="pic"/>
          </p:nvPr>
        </p:nvSpPr>
        <p:spPr>
          <a:xfrm>
            <a:off x="5495282" y="0"/>
            <a:ext cx="3648600"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15" name="Google Shape;3015;p34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016" name="Google Shape;3016;p340"/>
          <p:cNvSpPr txBox="1"/>
          <p:nvPr>
            <p:ph idx="1" type="body"/>
          </p:nvPr>
        </p:nvSpPr>
        <p:spPr>
          <a:xfrm>
            <a:off x="1023939" y="2136556"/>
            <a:ext cx="42153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17" name="Google Shape;3017;p340"/>
          <p:cNvSpPr txBox="1"/>
          <p:nvPr>
            <p:ph idx="3" type="body"/>
          </p:nvPr>
        </p:nvSpPr>
        <p:spPr>
          <a:xfrm>
            <a:off x="1023939" y="3047097"/>
            <a:ext cx="42153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18" name="Google Shape;3018;p340"/>
          <p:cNvSpPr txBox="1"/>
          <p:nvPr>
            <p:ph idx="4" type="body"/>
          </p:nvPr>
        </p:nvSpPr>
        <p:spPr>
          <a:xfrm>
            <a:off x="1023939" y="3957637"/>
            <a:ext cx="42153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5B">
  <p:cSld name="Photo-5B">
    <p:bg>
      <p:bgPr>
        <a:solidFill>
          <a:schemeClr val="dk2"/>
        </a:solidFill>
      </p:bgPr>
    </p:bg>
    <p:spTree>
      <p:nvGrpSpPr>
        <p:cNvPr id="3019" name="Shape 3019"/>
        <p:cNvGrpSpPr/>
        <p:nvPr/>
      </p:nvGrpSpPr>
      <p:grpSpPr>
        <a:xfrm>
          <a:off x="0" y="0"/>
          <a:ext cx="0" cy="0"/>
          <a:chOff x="0" y="0"/>
          <a:chExt cx="0" cy="0"/>
        </a:xfrm>
      </p:grpSpPr>
      <p:sp>
        <p:nvSpPr>
          <p:cNvPr id="3020" name="Google Shape;3020;p341"/>
          <p:cNvSpPr/>
          <p:nvPr>
            <p:ph idx="2" type="pic"/>
          </p:nvPr>
        </p:nvSpPr>
        <p:spPr>
          <a:xfrm>
            <a:off x="1" y="0"/>
            <a:ext cx="3648600"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21" name="Google Shape;3021;p341"/>
          <p:cNvSpPr/>
          <p:nvPr/>
        </p:nvSpPr>
        <p:spPr>
          <a:xfrm>
            <a:off x="4089449" y="324795"/>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022" name="Google Shape;3022;p341"/>
          <p:cNvSpPr txBox="1"/>
          <p:nvPr>
            <p:ph type="title"/>
          </p:nvPr>
        </p:nvSpPr>
        <p:spPr>
          <a:xfrm>
            <a:off x="4240698" y="500063"/>
            <a:ext cx="44271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23" name="Google Shape;3023;p341"/>
          <p:cNvSpPr txBox="1"/>
          <p:nvPr>
            <p:ph idx="1" type="body"/>
          </p:nvPr>
        </p:nvSpPr>
        <p:spPr>
          <a:xfrm>
            <a:off x="4240699" y="2076099"/>
            <a:ext cx="4427100" cy="25674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Icon with Text">
  <p:cSld name="Blue Background_Icon with Text">
    <p:bg>
      <p:bgPr>
        <a:solidFill>
          <a:schemeClr val="dk2"/>
        </a:solidFill>
      </p:bgPr>
    </p:bg>
    <p:spTree>
      <p:nvGrpSpPr>
        <p:cNvPr id="309" name="Shape 309"/>
        <p:cNvGrpSpPr/>
        <p:nvPr/>
      </p:nvGrpSpPr>
      <p:grpSpPr>
        <a:xfrm>
          <a:off x="0" y="0"/>
          <a:ext cx="0" cy="0"/>
          <a:chOff x="0" y="0"/>
          <a:chExt cx="0" cy="0"/>
        </a:xfrm>
      </p:grpSpPr>
      <p:sp>
        <p:nvSpPr>
          <p:cNvPr id="310" name="Google Shape;310;p35"/>
          <p:cNvSpPr/>
          <p:nvPr/>
        </p:nvSpPr>
        <p:spPr>
          <a:xfrm>
            <a:off x="3158830" y="867461"/>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11" name="Google Shape;311;p3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2" name="Google Shape;312;p35"/>
          <p:cNvSpPr txBox="1"/>
          <p:nvPr>
            <p:ph idx="1" type="body"/>
          </p:nvPr>
        </p:nvSpPr>
        <p:spPr>
          <a:xfrm>
            <a:off x="3299460" y="2778935"/>
            <a:ext cx="5212080" cy="138825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13" name="Google Shape;313;p35"/>
          <p:cNvSpPr txBox="1"/>
          <p:nvPr>
            <p:ph idx="2" type="body"/>
          </p:nvPr>
        </p:nvSpPr>
        <p:spPr>
          <a:xfrm>
            <a:off x="3299460" y="1116608"/>
            <a:ext cx="5212080" cy="145168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314" name="Google Shape;314;p35"/>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6B">
  <p:cSld name="Photo-6B">
    <p:bg>
      <p:bgPr>
        <a:solidFill>
          <a:schemeClr val="dk2"/>
        </a:solidFill>
      </p:bgPr>
    </p:bg>
    <p:spTree>
      <p:nvGrpSpPr>
        <p:cNvPr id="3024" name="Shape 3024"/>
        <p:cNvGrpSpPr/>
        <p:nvPr/>
      </p:nvGrpSpPr>
      <p:grpSpPr>
        <a:xfrm>
          <a:off x="0" y="0"/>
          <a:ext cx="0" cy="0"/>
          <a:chOff x="0" y="0"/>
          <a:chExt cx="0" cy="0"/>
        </a:xfrm>
      </p:grpSpPr>
      <p:pic>
        <p:nvPicPr>
          <p:cNvPr descr="A close up of a logo&#10;&#10;Description automatically generated" id="3025" name="Google Shape;3025;p342"/>
          <p:cNvPicPr preferRelativeResize="0"/>
          <p:nvPr/>
        </p:nvPicPr>
        <p:blipFill rotWithShape="1">
          <a:blip r:embed="rId2">
            <a:alphaModFix/>
          </a:blip>
          <a:srcRect b="0" l="0" r="0" t="0"/>
          <a:stretch/>
        </p:blipFill>
        <p:spPr>
          <a:xfrm>
            <a:off x="0" y="0"/>
            <a:ext cx="1719071" cy="1196627"/>
          </a:xfrm>
          <a:prstGeom prst="rect">
            <a:avLst/>
          </a:prstGeom>
          <a:noFill/>
          <a:ln>
            <a:noFill/>
          </a:ln>
        </p:spPr>
      </p:pic>
      <p:sp>
        <p:nvSpPr>
          <p:cNvPr id="3026" name="Google Shape;3026;p342"/>
          <p:cNvSpPr/>
          <p:nvPr>
            <p:ph idx="2" type="pic"/>
          </p:nvPr>
        </p:nvSpPr>
        <p:spPr>
          <a:xfrm>
            <a:off x="4814890" y="2035941"/>
            <a:ext cx="4329000" cy="31074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27" name="Google Shape;3027;p342"/>
          <p:cNvSpPr txBox="1"/>
          <p:nvPr>
            <p:ph type="title"/>
          </p:nvPr>
        </p:nvSpPr>
        <p:spPr>
          <a:xfrm>
            <a:off x="476250" y="137160"/>
            <a:ext cx="8037600" cy="868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28" name="Google Shape;3028;p342"/>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029" name="Google Shape;3029;p342"/>
          <p:cNvSpPr txBox="1"/>
          <p:nvPr>
            <p:ph idx="1" type="body"/>
          </p:nvPr>
        </p:nvSpPr>
        <p:spPr>
          <a:xfrm>
            <a:off x="476250" y="1790349"/>
            <a:ext cx="4095600" cy="2376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7B">
  <p:cSld name="Photo-7B">
    <p:bg>
      <p:bgPr>
        <a:solidFill>
          <a:schemeClr val="dk2"/>
        </a:solidFill>
      </p:bgPr>
    </p:bg>
    <p:spTree>
      <p:nvGrpSpPr>
        <p:cNvPr id="3030" name="Shape 3030"/>
        <p:cNvGrpSpPr/>
        <p:nvPr/>
      </p:nvGrpSpPr>
      <p:grpSpPr>
        <a:xfrm>
          <a:off x="0" y="0"/>
          <a:ext cx="0" cy="0"/>
          <a:chOff x="0" y="0"/>
          <a:chExt cx="0" cy="0"/>
        </a:xfrm>
      </p:grpSpPr>
      <p:pic>
        <p:nvPicPr>
          <p:cNvPr descr="A close up of a logo&#10;&#10;Description automatically generated" id="3031" name="Google Shape;3031;p343"/>
          <p:cNvPicPr preferRelativeResize="0"/>
          <p:nvPr/>
        </p:nvPicPr>
        <p:blipFill rotWithShape="1">
          <a:blip r:embed="rId2">
            <a:alphaModFix/>
          </a:blip>
          <a:srcRect b="0" l="0" r="0" t="0"/>
          <a:stretch/>
        </p:blipFill>
        <p:spPr>
          <a:xfrm>
            <a:off x="0" y="0"/>
            <a:ext cx="1719071" cy="1196627"/>
          </a:xfrm>
          <a:prstGeom prst="rect">
            <a:avLst/>
          </a:prstGeom>
          <a:noFill/>
          <a:ln>
            <a:noFill/>
          </a:ln>
        </p:spPr>
      </p:pic>
      <p:sp>
        <p:nvSpPr>
          <p:cNvPr id="3032" name="Google Shape;3032;p343"/>
          <p:cNvSpPr/>
          <p:nvPr>
            <p:ph idx="2" type="pic"/>
          </p:nvPr>
        </p:nvSpPr>
        <p:spPr>
          <a:xfrm>
            <a:off x="4814890" y="2035941"/>
            <a:ext cx="4329000" cy="31074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33" name="Google Shape;3033;p343"/>
          <p:cNvSpPr txBox="1"/>
          <p:nvPr>
            <p:ph type="title"/>
          </p:nvPr>
        </p:nvSpPr>
        <p:spPr>
          <a:xfrm>
            <a:off x="476250" y="137160"/>
            <a:ext cx="8037600" cy="868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34" name="Google Shape;3034;p343"/>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035" name="Google Shape;3035;p343"/>
          <p:cNvSpPr txBox="1"/>
          <p:nvPr>
            <p:ph idx="1" type="body"/>
          </p:nvPr>
        </p:nvSpPr>
        <p:spPr>
          <a:xfrm>
            <a:off x="476250" y="1779903"/>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1" sz="20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36" name="Google Shape;3036;p343"/>
          <p:cNvSpPr txBox="1"/>
          <p:nvPr>
            <p:ph idx="3" type="body"/>
          </p:nvPr>
        </p:nvSpPr>
        <p:spPr>
          <a:xfrm>
            <a:off x="476250" y="2191063"/>
            <a:ext cx="1828800" cy="822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37" name="Google Shape;3037;p343"/>
          <p:cNvSpPr txBox="1"/>
          <p:nvPr>
            <p:ph idx="4" type="body"/>
          </p:nvPr>
        </p:nvSpPr>
        <p:spPr>
          <a:xfrm>
            <a:off x="2743200" y="1779903"/>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1" sz="20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38" name="Google Shape;3038;p343"/>
          <p:cNvSpPr txBox="1"/>
          <p:nvPr>
            <p:ph idx="5" type="body"/>
          </p:nvPr>
        </p:nvSpPr>
        <p:spPr>
          <a:xfrm>
            <a:off x="2743200" y="2191063"/>
            <a:ext cx="1828800" cy="822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39" name="Google Shape;3039;p343"/>
          <p:cNvSpPr txBox="1"/>
          <p:nvPr>
            <p:ph idx="6" type="body"/>
          </p:nvPr>
        </p:nvSpPr>
        <p:spPr>
          <a:xfrm>
            <a:off x="476250" y="3121090"/>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1" sz="20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40" name="Google Shape;3040;p343"/>
          <p:cNvSpPr txBox="1"/>
          <p:nvPr>
            <p:ph idx="7" type="body"/>
          </p:nvPr>
        </p:nvSpPr>
        <p:spPr>
          <a:xfrm>
            <a:off x="476250" y="3532250"/>
            <a:ext cx="1828800" cy="822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41" name="Google Shape;3041;p343"/>
          <p:cNvSpPr txBox="1"/>
          <p:nvPr>
            <p:ph idx="8" type="body"/>
          </p:nvPr>
        </p:nvSpPr>
        <p:spPr>
          <a:xfrm>
            <a:off x="2743200" y="3121090"/>
            <a:ext cx="549300" cy="452400"/>
          </a:xfrm>
          <a:prstGeom prst="rect">
            <a:avLst/>
          </a:prstGeom>
          <a:noFill/>
          <a:ln>
            <a:noFill/>
          </a:ln>
        </p:spPr>
        <p:txBody>
          <a:bodyPr anchorCtr="0" anchor="ctr" bIns="45700" lIns="91425" spcFirstLastPara="1" rIns="91425" wrap="square" tIns="45700">
            <a:noAutofit/>
          </a:bodyPr>
          <a:lstStyle>
            <a:lvl1pPr indent="-228600" lvl="0" marL="457200" rtl="0" algn="l">
              <a:lnSpc>
                <a:spcPct val="100000"/>
              </a:lnSpc>
              <a:spcBef>
                <a:spcPts val="600"/>
              </a:spcBef>
              <a:spcAft>
                <a:spcPts val="0"/>
              </a:spcAft>
              <a:buSzPts val="2000"/>
              <a:buFont typeface="Arial"/>
              <a:buNone/>
              <a:defRPr b="1" sz="2000">
                <a:solidFill>
                  <a:schemeClr val="lt2"/>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42" name="Google Shape;3042;p343"/>
          <p:cNvSpPr txBox="1"/>
          <p:nvPr>
            <p:ph idx="9" type="body"/>
          </p:nvPr>
        </p:nvSpPr>
        <p:spPr>
          <a:xfrm>
            <a:off x="2743200" y="3532250"/>
            <a:ext cx="1828800" cy="822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200"/>
              <a:buNone/>
              <a:defRPr sz="12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8B">
  <p:cSld name="Photo-8B">
    <p:bg>
      <p:bgPr>
        <a:solidFill>
          <a:schemeClr val="dk2"/>
        </a:solidFill>
      </p:bgPr>
    </p:bg>
    <p:spTree>
      <p:nvGrpSpPr>
        <p:cNvPr id="3043" name="Shape 3043"/>
        <p:cNvGrpSpPr/>
        <p:nvPr/>
      </p:nvGrpSpPr>
      <p:grpSpPr>
        <a:xfrm>
          <a:off x="0" y="0"/>
          <a:ext cx="0" cy="0"/>
          <a:chOff x="0" y="0"/>
          <a:chExt cx="0" cy="0"/>
        </a:xfrm>
      </p:grpSpPr>
      <p:pic>
        <p:nvPicPr>
          <p:cNvPr descr="A close up of a logo&#10;&#10;Description automatically generated" id="3044" name="Google Shape;3044;p344"/>
          <p:cNvPicPr preferRelativeResize="0"/>
          <p:nvPr/>
        </p:nvPicPr>
        <p:blipFill rotWithShape="1">
          <a:blip r:embed="rId2">
            <a:alphaModFix/>
          </a:blip>
          <a:srcRect b="0" l="0" r="0" t="0"/>
          <a:stretch/>
        </p:blipFill>
        <p:spPr>
          <a:xfrm>
            <a:off x="0" y="0"/>
            <a:ext cx="1719071" cy="1196627"/>
          </a:xfrm>
          <a:prstGeom prst="rect">
            <a:avLst/>
          </a:prstGeom>
          <a:noFill/>
          <a:ln>
            <a:noFill/>
          </a:ln>
        </p:spPr>
      </p:pic>
      <p:sp>
        <p:nvSpPr>
          <p:cNvPr id="3045" name="Google Shape;3045;p344"/>
          <p:cNvSpPr/>
          <p:nvPr>
            <p:ph idx="2" type="pic"/>
          </p:nvPr>
        </p:nvSpPr>
        <p:spPr>
          <a:xfrm>
            <a:off x="4814890" y="2035941"/>
            <a:ext cx="4329000" cy="31074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46" name="Google Shape;3046;p344"/>
          <p:cNvSpPr txBox="1"/>
          <p:nvPr>
            <p:ph type="title"/>
          </p:nvPr>
        </p:nvSpPr>
        <p:spPr>
          <a:xfrm>
            <a:off x="476250" y="137160"/>
            <a:ext cx="8037600" cy="868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47" name="Google Shape;3047;p344"/>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048" name="Google Shape;3048;p344"/>
          <p:cNvSpPr txBox="1"/>
          <p:nvPr>
            <p:ph idx="1" type="body"/>
          </p:nvPr>
        </p:nvSpPr>
        <p:spPr>
          <a:xfrm>
            <a:off x="1023939" y="1793637"/>
            <a:ext cx="35481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49" name="Google Shape;3049;p344"/>
          <p:cNvSpPr txBox="1"/>
          <p:nvPr>
            <p:ph idx="3" type="body"/>
          </p:nvPr>
        </p:nvSpPr>
        <p:spPr>
          <a:xfrm>
            <a:off x="1023939" y="2704178"/>
            <a:ext cx="35481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50" name="Google Shape;3050;p344"/>
          <p:cNvSpPr txBox="1"/>
          <p:nvPr>
            <p:ph idx="4" type="body"/>
          </p:nvPr>
        </p:nvSpPr>
        <p:spPr>
          <a:xfrm>
            <a:off x="1023939" y="3614718"/>
            <a:ext cx="3548100" cy="68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None/>
              <a:defRPr sz="1400">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9B">
  <p:cSld name="Photo-9B">
    <p:bg>
      <p:bgPr>
        <a:solidFill>
          <a:schemeClr val="dk2"/>
        </a:solidFill>
      </p:bgPr>
    </p:bg>
    <p:spTree>
      <p:nvGrpSpPr>
        <p:cNvPr id="3051" name="Shape 3051"/>
        <p:cNvGrpSpPr/>
        <p:nvPr/>
      </p:nvGrpSpPr>
      <p:grpSpPr>
        <a:xfrm>
          <a:off x="0" y="0"/>
          <a:ext cx="0" cy="0"/>
          <a:chOff x="0" y="0"/>
          <a:chExt cx="0" cy="0"/>
        </a:xfrm>
      </p:grpSpPr>
      <p:pic>
        <p:nvPicPr>
          <p:cNvPr descr="A close up of a logo&#10;&#10;Description automatically generated" id="3052" name="Google Shape;3052;p345"/>
          <p:cNvPicPr preferRelativeResize="0"/>
          <p:nvPr/>
        </p:nvPicPr>
        <p:blipFill rotWithShape="1">
          <a:blip r:embed="rId2">
            <a:alphaModFix/>
          </a:blip>
          <a:srcRect b="0" l="0" r="0" t="0"/>
          <a:stretch/>
        </p:blipFill>
        <p:spPr>
          <a:xfrm>
            <a:off x="0" y="0"/>
            <a:ext cx="1719071" cy="1196627"/>
          </a:xfrm>
          <a:prstGeom prst="rect">
            <a:avLst/>
          </a:prstGeom>
          <a:noFill/>
          <a:ln>
            <a:noFill/>
          </a:ln>
        </p:spPr>
      </p:pic>
      <p:sp>
        <p:nvSpPr>
          <p:cNvPr id="3053" name="Google Shape;3053;p345"/>
          <p:cNvSpPr/>
          <p:nvPr>
            <p:ph idx="2" type="pic"/>
          </p:nvPr>
        </p:nvSpPr>
        <p:spPr>
          <a:xfrm>
            <a:off x="0" y="2035940"/>
            <a:ext cx="4329000" cy="31074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54" name="Google Shape;3054;p345"/>
          <p:cNvSpPr txBox="1"/>
          <p:nvPr>
            <p:ph type="title"/>
          </p:nvPr>
        </p:nvSpPr>
        <p:spPr>
          <a:xfrm>
            <a:off x="476252" y="137160"/>
            <a:ext cx="8037600" cy="868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55" name="Google Shape;3055;p345"/>
          <p:cNvSpPr txBox="1"/>
          <p:nvPr>
            <p:ph idx="1" type="body"/>
          </p:nvPr>
        </p:nvSpPr>
        <p:spPr>
          <a:xfrm>
            <a:off x="4714876" y="1785937"/>
            <a:ext cx="3798900" cy="28575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0B">
  <p:cSld name="Photo-10B">
    <p:bg>
      <p:bgPr>
        <a:solidFill>
          <a:schemeClr val="dk2"/>
        </a:solidFill>
      </p:bgPr>
    </p:bg>
    <p:spTree>
      <p:nvGrpSpPr>
        <p:cNvPr id="3056" name="Shape 3056"/>
        <p:cNvGrpSpPr/>
        <p:nvPr/>
      </p:nvGrpSpPr>
      <p:grpSpPr>
        <a:xfrm>
          <a:off x="0" y="0"/>
          <a:ext cx="0" cy="0"/>
          <a:chOff x="0" y="0"/>
          <a:chExt cx="0" cy="0"/>
        </a:xfrm>
      </p:grpSpPr>
      <p:pic>
        <p:nvPicPr>
          <p:cNvPr descr="A close up of a logo&#10;&#10;Description automatically generated" id="3057" name="Google Shape;3057;p346"/>
          <p:cNvPicPr preferRelativeResize="0"/>
          <p:nvPr/>
        </p:nvPicPr>
        <p:blipFill rotWithShape="1">
          <a:blip r:embed="rId2">
            <a:alphaModFix/>
          </a:blip>
          <a:srcRect b="0" l="0" r="0" t="0"/>
          <a:stretch/>
        </p:blipFill>
        <p:spPr>
          <a:xfrm>
            <a:off x="0" y="47625"/>
            <a:ext cx="9143996" cy="5095876"/>
          </a:xfrm>
          <a:prstGeom prst="rect">
            <a:avLst/>
          </a:prstGeom>
          <a:noFill/>
          <a:ln>
            <a:noFill/>
          </a:ln>
        </p:spPr>
      </p:pic>
      <p:sp>
        <p:nvSpPr>
          <p:cNvPr id="3058" name="Google Shape;3058;p346"/>
          <p:cNvSpPr/>
          <p:nvPr>
            <p:ph idx="2" type="pic"/>
          </p:nvPr>
        </p:nvSpPr>
        <p:spPr>
          <a:xfrm>
            <a:off x="628651" y="500063"/>
            <a:ext cx="2724300" cy="27243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59" name="Google Shape;3059;p346"/>
          <p:cNvSpPr txBox="1"/>
          <p:nvPr>
            <p:ph type="title"/>
          </p:nvPr>
        </p:nvSpPr>
        <p:spPr>
          <a:xfrm>
            <a:off x="4033837" y="500063"/>
            <a:ext cx="4086300" cy="152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60" name="Google Shape;3060;p346"/>
          <p:cNvSpPr txBox="1"/>
          <p:nvPr>
            <p:ph idx="1" type="body"/>
          </p:nvPr>
        </p:nvSpPr>
        <p:spPr>
          <a:xfrm>
            <a:off x="4033837" y="2076099"/>
            <a:ext cx="4086300" cy="25674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61" name="Google Shape;3061;p346"/>
          <p:cNvSpPr/>
          <p:nvPr/>
        </p:nvSpPr>
        <p:spPr>
          <a:xfrm rot="-5400000">
            <a:off x="8294672" y="16"/>
            <a:ext cx="849312" cy="849312"/>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3062" name="Google Shape;3062;p346"/>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1B">
  <p:cSld name="Photo-11B">
    <p:bg>
      <p:bgPr>
        <a:solidFill>
          <a:schemeClr val="dk2"/>
        </a:solidFill>
      </p:bgPr>
    </p:bg>
    <p:spTree>
      <p:nvGrpSpPr>
        <p:cNvPr id="3063" name="Shape 3063"/>
        <p:cNvGrpSpPr/>
        <p:nvPr/>
      </p:nvGrpSpPr>
      <p:grpSpPr>
        <a:xfrm>
          <a:off x="0" y="0"/>
          <a:ext cx="0" cy="0"/>
          <a:chOff x="0" y="0"/>
          <a:chExt cx="0" cy="0"/>
        </a:xfrm>
      </p:grpSpPr>
      <p:sp>
        <p:nvSpPr>
          <p:cNvPr id="3064" name="Google Shape;3064;p347"/>
          <p:cNvSpPr/>
          <p:nvPr/>
        </p:nvSpPr>
        <p:spPr>
          <a:xfrm>
            <a:off x="476251" y="13716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065" name="Google Shape;3065;p347"/>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66" name="Google Shape;3066;p347"/>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067" name="Google Shape;3067;p347"/>
          <p:cNvSpPr txBox="1"/>
          <p:nvPr>
            <p:ph idx="1" type="body"/>
          </p:nvPr>
        </p:nvSpPr>
        <p:spPr>
          <a:xfrm>
            <a:off x="638817" y="1547813"/>
            <a:ext cx="7876500" cy="86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68" name="Google Shape;3068;p347"/>
          <p:cNvSpPr txBox="1"/>
          <p:nvPr>
            <p:ph idx="2" type="body"/>
          </p:nvPr>
        </p:nvSpPr>
        <p:spPr>
          <a:xfrm>
            <a:off x="638818" y="4119564"/>
            <a:ext cx="2438400" cy="274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69" name="Google Shape;3069;p347"/>
          <p:cNvSpPr txBox="1"/>
          <p:nvPr>
            <p:ph idx="3" type="body"/>
          </p:nvPr>
        </p:nvSpPr>
        <p:spPr>
          <a:xfrm>
            <a:off x="3357885" y="4119564"/>
            <a:ext cx="2438400" cy="274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70" name="Google Shape;3070;p347"/>
          <p:cNvSpPr txBox="1"/>
          <p:nvPr>
            <p:ph idx="4" type="body"/>
          </p:nvPr>
        </p:nvSpPr>
        <p:spPr>
          <a:xfrm>
            <a:off x="6076951" y="4119564"/>
            <a:ext cx="2438400" cy="2742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71" name="Google Shape;3071;p347"/>
          <p:cNvSpPr/>
          <p:nvPr>
            <p:ph idx="5" type="pic"/>
          </p:nvPr>
        </p:nvSpPr>
        <p:spPr>
          <a:xfrm>
            <a:off x="638174" y="2610688"/>
            <a:ext cx="2441400" cy="1452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72" name="Google Shape;3072;p347"/>
          <p:cNvSpPr/>
          <p:nvPr>
            <p:ph idx="6" type="pic"/>
          </p:nvPr>
        </p:nvSpPr>
        <p:spPr>
          <a:xfrm>
            <a:off x="3356039" y="2610688"/>
            <a:ext cx="2441400" cy="1452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73" name="Google Shape;3073;p347"/>
          <p:cNvSpPr/>
          <p:nvPr>
            <p:ph idx="7" type="pic"/>
          </p:nvPr>
        </p:nvSpPr>
        <p:spPr>
          <a:xfrm>
            <a:off x="6073903" y="2610688"/>
            <a:ext cx="2441400" cy="1452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pic>
        <p:nvPicPr>
          <p:cNvPr id="3074" name="Google Shape;3074;p347"/>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2B">
  <p:cSld name="Photo-12B">
    <p:bg>
      <p:bgPr>
        <a:solidFill>
          <a:schemeClr val="dk2"/>
        </a:solidFill>
      </p:bgPr>
    </p:bg>
    <p:spTree>
      <p:nvGrpSpPr>
        <p:cNvPr id="3075" name="Shape 3075"/>
        <p:cNvGrpSpPr/>
        <p:nvPr/>
      </p:nvGrpSpPr>
      <p:grpSpPr>
        <a:xfrm>
          <a:off x="0" y="0"/>
          <a:ext cx="0" cy="0"/>
          <a:chOff x="0" y="0"/>
          <a:chExt cx="0" cy="0"/>
        </a:xfrm>
      </p:grpSpPr>
      <p:sp>
        <p:nvSpPr>
          <p:cNvPr id="3076" name="Google Shape;3076;p348"/>
          <p:cNvSpPr/>
          <p:nvPr/>
        </p:nvSpPr>
        <p:spPr>
          <a:xfrm>
            <a:off x="476251" y="137160"/>
            <a:ext cx="960000" cy="96000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077" name="Google Shape;3077;p348"/>
          <p:cNvSpPr txBox="1"/>
          <p:nvPr>
            <p:ph type="title"/>
          </p:nvPr>
        </p:nvSpPr>
        <p:spPr>
          <a:xfrm>
            <a:off x="638818" y="137160"/>
            <a:ext cx="8028900" cy="865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78" name="Google Shape;3078;p348"/>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079" name="Google Shape;3079;p348"/>
          <p:cNvSpPr txBox="1"/>
          <p:nvPr>
            <p:ph idx="1" type="body"/>
          </p:nvPr>
        </p:nvSpPr>
        <p:spPr>
          <a:xfrm>
            <a:off x="638817" y="1547813"/>
            <a:ext cx="7876500" cy="8658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600"/>
              </a:spcBef>
              <a:spcAft>
                <a:spcPts val="0"/>
              </a:spcAft>
              <a:buSzPts val="1400"/>
              <a:buFont typeface="Arial"/>
              <a:buNone/>
              <a:defRPr sz="14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80" name="Google Shape;3080;p348"/>
          <p:cNvSpPr txBox="1"/>
          <p:nvPr>
            <p:ph idx="2" type="body"/>
          </p:nvPr>
        </p:nvSpPr>
        <p:spPr>
          <a:xfrm>
            <a:off x="638818" y="4218613"/>
            <a:ext cx="1645800" cy="4116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81" name="Google Shape;3081;p348"/>
          <p:cNvSpPr/>
          <p:nvPr>
            <p:ph idx="3" type="pic"/>
          </p:nvPr>
        </p:nvSpPr>
        <p:spPr>
          <a:xfrm>
            <a:off x="638174" y="2610688"/>
            <a:ext cx="1645800" cy="1550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82" name="Google Shape;3082;p348"/>
          <p:cNvSpPr/>
          <p:nvPr>
            <p:ph idx="4" type="pic"/>
          </p:nvPr>
        </p:nvSpPr>
        <p:spPr>
          <a:xfrm>
            <a:off x="2715259" y="2610688"/>
            <a:ext cx="1645800" cy="1554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83" name="Google Shape;3083;p348"/>
          <p:cNvSpPr/>
          <p:nvPr>
            <p:ph idx="5" type="pic"/>
          </p:nvPr>
        </p:nvSpPr>
        <p:spPr>
          <a:xfrm>
            <a:off x="4792344" y="2610688"/>
            <a:ext cx="1645800" cy="1554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84" name="Google Shape;3084;p348"/>
          <p:cNvSpPr/>
          <p:nvPr>
            <p:ph idx="6" type="pic"/>
          </p:nvPr>
        </p:nvSpPr>
        <p:spPr>
          <a:xfrm>
            <a:off x="6869429" y="2610688"/>
            <a:ext cx="1645800" cy="1554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85" name="Google Shape;3085;p348"/>
          <p:cNvSpPr txBox="1"/>
          <p:nvPr>
            <p:ph idx="7" type="body"/>
          </p:nvPr>
        </p:nvSpPr>
        <p:spPr>
          <a:xfrm>
            <a:off x="2715688" y="4218613"/>
            <a:ext cx="1645800" cy="4116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86" name="Google Shape;3086;p348"/>
          <p:cNvSpPr txBox="1"/>
          <p:nvPr>
            <p:ph idx="8" type="body"/>
          </p:nvPr>
        </p:nvSpPr>
        <p:spPr>
          <a:xfrm>
            <a:off x="4792558" y="4218613"/>
            <a:ext cx="1645800" cy="4116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87" name="Google Shape;3087;p348"/>
          <p:cNvSpPr txBox="1"/>
          <p:nvPr>
            <p:ph idx="9" type="body"/>
          </p:nvPr>
        </p:nvSpPr>
        <p:spPr>
          <a:xfrm>
            <a:off x="6869429" y="4218613"/>
            <a:ext cx="1645800" cy="4116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00000"/>
              </a:lnSpc>
              <a:spcBef>
                <a:spcPts val="600"/>
              </a:spcBef>
              <a:spcAft>
                <a:spcPts val="0"/>
              </a:spcAft>
              <a:buSzPts val="1100"/>
              <a:buFont typeface="Arial"/>
              <a:buNone/>
              <a:defRPr sz="1100">
                <a:solidFill>
                  <a:schemeClr val="lt1"/>
                </a:solidFill>
              </a:defRPr>
            </a:lvl1pPr>
            <a:lvl2pPr indent="-228600" lvl="1" marL="914400" rtl="0" algn="l">
              <a:lnSpc>
                <a:spcPct val="100000"/>
              </a:lnSpc>
              <a:spcBef>
                <a:spcPts val="600"/>
              </a:spcBef>
              <a:spcAft>
                <a:spcPts val="0"/>
              </a:spcAft>
              <a:buSzPts val="1800"/>
              <a:buNone/>
              <a:defRPr/>
            </a:lvl2pPr>
            <a:lvl3pPr indent="-342900" lvl="2" marL="1371600" rtl="0" algn="l">
              <a:lnSpc>
                <a:spcPct val="100000"/>
              </a:lnSpc>
              <a:spcBef>
                <a:spcPts val="600"/>
              </a:spcBef>
              <a:spcAft>
                <a:spcPts val="0"/>
              </a:spcAft>
              <a:buSzPts val="1800"/>
              <a:buChar char="•"/>
              <a:defRPr/>
            </a:lvl3pPr>
            <a:lvl4pPr indent="-342900" lvl="3" marL="1828800" rtl="0" algn="l">
              <a:spcBef>
                <a:spcPts val="60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pic>
        <p:nvPicPr>
          <p:cNvPr id="3088" name="Google Shape;3088;p348"/>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White Bar">
  <p:cSld name="Blue Background_White Bar">
    <p:bg>
      <p:bgPr>
        <a:solidFill>
          <a:schemeClr val="dk2"/>
        </a:solidFill>
      </p:bgPr>
    </p:bg>
    <p:spTree>
      <p:nvGrpSpPr>
        <p:cNvPr id="3089" name="Shape 3089"/>
        <p:cNvGrpSpPr/>
        <p:nvPr/>
      </p:nvGrpSpPr>
      <p:grpSpPr>
        <a:xfrm>
          <a:off x="0" y="0"/>
          <a:ext cx="0" cy="0"/>
          <a:chOff x="0" y="0"/>
          <a:chExt cx="0" cy="0"/>
        </a:xfrm>
      </p:grpSpPr>
      <p:sp>
        <p:nvSpPr>
          <p:cNvPr id="3090" name="Google Shape;3090;p349"/>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3091" name="Google Shape;3091;p349"/>
          <p:cNvPicPr preferRelativeResize="0"/>
          <p:nvPr/>
        </p:nvPicPr>
        <p:blipFill rotWithShape="1">
          <a:blip r:embed="rId2">
            <a:alphaModFix/>
          </a:blip>
          <a:srcRect b="0" l="0" r="0" t="0"/>
          <a:stretch/>
        </p:blipFill>
        <p:spPr>
          <a:xfrm>
            <a:off x="0" y="5041106"/>
            <a:ext cx="9144003"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Blue Background">
  <p:cSld name="Blank Blue Background">
    <p:bg>
      <p:bgPr>
        <a:solidFill>
          <a:schemeClr val="dk2"/>
        </a:solidFill>
      </p:bgPr>
    </p:bg>
    <p:spTree>
      <p:nvGrpSpPr>
        <p:cNvPr id="3092" name="Shape 3092"/>
        <p:cNvGrpSpPr/>
        <p:nvPr/>
      </p:nvGrpSpPr>
      <p:grpSpPr>
        <a:xfrm>
          <a:off x="0" y="0"/>
          <a:ext cx="0" cy="0"/>
          <a:chOff x="0" y="0"/>
          <a:chExt cx="0" cy="0"/>
        </a:xfrm>
      </p:grpSpPr>
      <p:sp>
        <p:nvSpPr>
          <p:cNvPr id="3093" name="Google Shape;3093;p350"/>
          <p:cNvSpPr txBox="1"/>
          <p:nvPr>
            <p:ph idx="11" type="ftr"/>
          </p:nvPr>
        </p:nvSpPr>
        <p:spPr>
          <a:xfrm>
            <a:off x="117334" y="4725412"/>
            <a:ext cx="30861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800">
                <a:solidFill>
                  <a:schemeClr val="l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Headline  One Line and Content ">
  <p:cSld name="1_Headline  One Line and Content ">
    <p:spTree>
      <p:nvGrpSpPr>
        <p:cNvPr id="3094" name="Shape 3094"/>
        <p:cNvGrpSpPr/>
        <p:nvPr/>
      </p:nvGrpSpPr>
      <p:grpSpPr>
        <a:xfrm>
          <a:off x="0" y="0"/>
          <a:ext cx="0" cy="0"/>
          <a:chOff x="0" y="0"/>
          <a:chExt cx="0" cy="0"/>
        </a:xfrm>
      </p:grpSpPr>
      <p:sp>
        <p:nvSpPr>
          <p:cNvPr id="3095" name="Google Shape;3095;p351"/>
          <p:cNvSpPr txBox="1"/>
          <p:nvPr>
            <p:ph type="title"/>
          </p:nvPr>
        </p:nvSpPr>
        <p:spPr>
          <a:xfrm>
            <a:off x="0" y="-3763"/>
            <a:ext cx="9144000" cy="865800"/>
          </a:xfrm>
          <a:prstGeom prst="rect">
            <a:avLst/>
          </a:prstGeom>
          <a:solidFill>
            <a:schemeClr val="accent1"/>
          </a:solid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accent1"/>
              </a:buClr>
              <a:buSzPts val="2800"/>
              <a:buFont typeface="Arial"/>
              <a:buNone/>
              <a:defRPr b="0" i="0" sz="2800" u="none" cap="none" strike="noStrike">
                <a:solidFill>
                  <a:schemeClr val="lt1"/>
                </a:solidFill>
                <a:latin typeface="Arial"/>
                <a:ea typeface="Arial"/>
                <a:cs typeface="Arial"/>
                <a:sym typeface="Arial"/>
              </a:defRPr>
            </a:lvl1pPr>
            <a:lvl2pPr lvl="1" rtl="0">
              <a:spcBef>
                <a:spcPts val="0"/>
              </a:spcBef>
              <a:spcAft>
                <a:spcPts val="0"/>
              </a:spcAft>
              <a:buSzPts val="1400"/>
              <a:buFont typeface="Arial"/>
              <a:buNone/>
              <a:defRPr sz="1800">
                <a:solidFill>
                  <a:schemeClr val="lt1"/>
                </a:solidFill>
                <a:latin typeface="Arial"/>
                <a:ea typeface="Arial"/>
                <a:cs typeface="Arial"/>
                <a:sym typeface="Arial"/>
              </a:defRPr>
            </a:lvl2pPr>
            <a:lvl3pPr lvl="2" rtl="0">
              <a:spcBef>
                <a:spcPts val="0"/>
              </a:spcBef>
              <a:spcAft>
                <a:spcPts val="0"/>
              </a:spcAft>
              <a:buSzPts val="1400"/>
              <a:buFont typeface="Arial"/>
              <a:buNone/>
              <a:defRPr sz="1800">
                <a:solidFill>
                  <a:schemeClr val="lt1"/>
                </a:solidFill>
                <a:latin typeface="Arial"/>
                <a:ea typeface="Arial"/>
                <a:cs typeface="Arial"/>
                <a:sym typeface="Arial"/>
              </a:defRPr>
            </a:lvl3pPr>
            <a:lvl4pPr lvl="3" rtl="0">
              <a:spcBef>
                <a:spcPts val="0"/>
              </a:spcBef>
              <a:spcAft>
                <a:spcPts val="0"/>
              </a:spcAft>
              <a:buSzPts val="1400"/>
              <a:buFont typeface="Arial"/>
              <a:buNone/>
              <a:defRPr sz="1800">
                <a:solidFill>
                  <a:schemeClr val="lt1"/>
                </a:solidFill>
                <a:latin typeface="Arial"/>
                <a:ea typeface="Arial"/>
                <a:cs typeface="Arial"/>
                <a:sym typeface="Arial"/>
              </a:defRPr>
            </a:lvl4pPr>
            <a:lvl5pPr lvl="4" rtl="0">
              <a:spcBef>
                <a:spcPts val="0"/>
              </a:spcBef>
              <a:spcAft>
                <a:spcPts val="0"/>
              </a:spcAft>
              <a:buSzPts val="1400"/>
              <a:buFont typeface="Arial"/>
              <a:buNone/>
              <a:defRPr sz="1800">
                <a:solidFill>
                  <a:schemeClr val="lt1"/>
                </a:solidFill>
                <a:latin typeface="Arial"/>
                <a:ea typeface="Arial"/>
                <a:cs typeface="Arial"/>
                <a:sym typeface="Arial"/>
              </a:defRPr>
            </a:lvl5pPr>
            <a:lvl6pPr lvl="5" rtl="0">
              <a:spcBef>
                <a:spcPts val="0"/>
              </a:spcBef>
              <a:spcAft>
                <a:spcPts val="0"/>
              </a:spcAft>
              <a:buSzPts val="1400"/>
              <a:buFont typeface="Arial"/>
              <a:buNone/>
              <a:defRPr sz="1800">
                <a:solidFill>
                  <a:schemeClr val="lt1"/>
                </a:solidFill>
                <a:latin typeface="Arial"/>
                <a:ea typeface="Arial"/>
                <a:cs typeface="Arial"/>
                <a:sym typeface="Arial"/>
              </a:defRPr>
            </a:lvl6pPr>
            <a:lvl7pPr lvl="6" rtl="0">
              <a:spcBef>
                <a:spcPts val="0"/>
              </a:spcBef>
              <a:spcAft>
                <a:spcPts val="0"/>
              </a:spcAft>
              <a:buSzPts val="1400"/>
              <a:buFont typeface="Arial"/>
              <a:buNone/>
              <a:defRPr sz="1800">
                <a:solidFill>
                  <a:schemeClr val="lt1"/>
                </a:solidFill>
                <a:latin typeface="Arial"/>
                <a:ea typeface="Arial"/>
                <a:cs typeface="Arial"/>
                <a:sym typeface="Arial"/>
              </a:defRPr>
            </a:lvl7pPr>
            <a:lvl8pPr lvl="7" rtl="0">
              <a:spcBef>
                <a:spcPts val="0"/>
              </a:spcBef>
              <a:spcAft>
                <a:spcPts val="0"/>
              </a:spcAft>
              <a:buSzPts val="1400"/>
              <a:buFont typeface="Arial"/>
              <a:buNone/>
              <a:defRPr sz="1800">
                <a:solidFill>
                  <a:schemeClr val="lt1"/>
                </a:solidFill>
                <a:latin typeface="Arial"/>
                <a:ea typeface="Arial"/>
                <a:cs typeface="Arial"/>
                <a:sym typeface="Arial"/>
              </a:defRPr>
            </a:lvl8pPr>
            <a:lvl9pPr lvl="8" rtl="0">
              <a:spcBef>
                <a:spcPts val="0"/>
              </a:spcBef>
              <a:spcAft>
                <a:spcPts val="0"/>
              </a:spcAft>
              <a:buSzPts val="1400"/>
              <a:buFont typeface="Arial"/>
              <a:buNone/>
              <a:defRPr sz="1800">
                <a:solidFill>
                  <a:schemeClr val="lt1"/>
                </a:solidFill>
                <a:latin typeface="Arial"/>
                <a:ea typeface="Arial"/>
                <a:cs typeface="Arial"/>
                <a:sym typeface="Arial"/>
              </a:defRPr>
            </a:lvl9pPr>
          </a:lstStyle>
          <a:p/>
        </p:txBody>
      </p:sp>
      <p:sp>
        <p:nvSpPr>
          <p:cNvPr id="3096" name="Google Shape;3096;p351"/>
          <p:cNvSpPr txBox="1"/>
          <p:nvPr>
            <p:ph idx="1" type="body"/>
          </p:nvPr>
        </p:nvSpPr>
        <p:spPr>
          <a:xfrm>
            <a:off x="304801" y="1197770"/>
            <a:ext cx="8522400" cy="33180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600"/>
              </a:spcBef>
              <a:spcAft>
                <a:spcPts val="0"/>
              </a:spcAft>
              <a:buClr>
                <a:srgbClr val="F38B00"/>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lnSpc>
                <a:spcPct val="100000"/>
              </a:lnSpc>
              <a:spcBef>
                <a:spcPts val="600"/>
              </a:spcBef>
              <a:spcAft>
                <a:spcPts val="0"/>
              </a:spcAft>
              <a:buClr>
                <a:srgbClr val="F38B00"/>
              </a:buClr>
              <a:buSzPts val="1800"/>
              <a:buFont typeface="Arial"/>
              <a:buChar char="‒"/>
              <a:defRPr b="0" i="0" sz="1800" u="none" cap="none" strike="noStrike">
                <a:solidFill>
                  <a:schemeClr val="dk1"/>
                </a:solidFill>
                <a:latin typeface="Arial"/>
                <a:ea typeface="Arial"/>
                <a:cs typeface="Arial"/>
                <a:sym typeface="Arial"/>
              </a:defRPr>
            </a:lvl2pPr>
            <a:lvl3pPr indent="-342900" lvl="2" marL="1371600" marR="0" rtl="0" algn="l">
              <a:lnSpc>
                <a:spcPct val="100000"/>
              </a:lnSpc>
              <a:spcBef>
                <a:spcPts val="600"/>
              </a:spcBef>
              <a:spcAft>
                <a:spcPts val="0"/>
              </a:spcAft>
              <a:buClr>
                <a:srgbClr val="F38B00"/>
              </a:buClr>
              <a:buSzPts val="1800"/>
              <a:buFont typeface="Arial"/>
              <a:buChar char="•"/>
              <a:defRPr b="0" i="0" sz="1800" u="none" cap="none" strike="noStrike">
                <a:solidFill>
                  <a:schemeClr val="dk1"/>
                </a:solidFill>
                <a:latin typeface="Arial"/>
                <a:ea typeface="Arial"/>
                <a:cs typeface="Arial"/>
                <a:sym typeface="Arial"/>
              </a:defRPr>
            </a:lvl3pPr>
            <a:lvl4pPr indent="-314325" lvl="3" marL="1828800" marR="0" rtl="0" algn="l">
              <a:lnSpc>
                <a:spcPct val="100000"/>
              </a:lnSpc>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indent="-314325" lvl="4" marL="2286000" marR="0" rtl="0" algn="l">
              <a:lnSpc>
                <a:spcPct val="100000"/>
              </a:lnSpc>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097" name="Google Shape;3097;p351"/>
          <p:cNvSpPr txBox="1"/>
          <p:nvPr/>
        </p:nvSpPr>
        <p:spPr>
          <a:xfrm>
            <a:off x="207528" y="4928056"/>
            <a:ext cx="1197900" cy="219300"/>
          </a:xfrm>
          <a:prstGeom prst="rect">
            <a:avLst/>
          </a:prstGeom>
          <a:noFill/>
          <a:ln>
            <a:noFill/>
          </a:ln>
        </p:spPr>
        <p:txBody>
          <a:bodyPr anchorCtr="0" anchor="t" bIns="45675" lIns="91375" spcFirstLastPara="1" rIns="91375" wrap="square" tIns="45675">
            <a:noAutofit/>
          </a:bodyPr>
          <a:lstStyle/>
          <a:p>
            <a:pPr indent="0" lvl="0" marL="0" marR="0" rtl="0" algn="l">
              <a:lnSpc>
                <a:spcPct val="100000"/>
              </a:lnSpc>
              <a:spcBef>
                <a:spcPts val="0"/>
              </a:spcBef>
              <a:spcAft>
                <a:spcPts val="0"/>
              </a:spcAft>
              <a:buClr>
                <a:schemeClr val="dk2"/>
              </a:buClr>
              <a:buSzPts val="800"/>
              <a:buFont typeface="Arial"/>
              <a:buNone/>
            </a:pPr>
            <a:r>
              <a:rPr b="0" i="0" lang="en" sz="800" u="none" cap="none" strike="noStrike">
                <a:solidFill>
                  <a:schemeClr val="dk2"/>
                </a:solidFill>
                <a:latin typeface="Arial"/>
                <a:ea typeface="Arial"/>
                <a:cs typeface="Arial"/>
                <a:sym typeface="Arial"/>
              </a:rPr>
              <a:t>Workday Confidential</a:t>
            </a: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ackground_Lightbulb">
  <p:cSld name="Blue Background_Lightbulb">
    <p:bg>
      <p:bgPr>
        <a:solidFill>
          <a:schemeClr val="dk2"/>
        </a:solidFill>
      </p:bgPr>
    </p:bg>
    <p:spTree>
      <p:nvGrpSpPr>
        <p:cNvPr id="315" name="Shape 315"/>
        <p:cNvGrpSpPr/>
        <p:nvPr/>
      </p:nvGrpSpPr>
      <p:grpSpPr>
        <a:xfrm>
          <a:off x="0" y="0"/>
          <a:ext cx="0" cy="0"/>
          <a:chOff x="0" y="0"/>
          <a:chExt cx="0" cy="0"/>
        </a:xfrm>
      </p:grpSpPr>
      <p:sp>
        <p:nvSpPr>
          <p:cNvPr id="316" name="Google Shape;316;p36"/>
          <p:cNvSpPr/>
          <p:nvPr/>
        </p:nvSpPr>
        <p:spPr>
          <a:xfrm>
            <a:off x="476251" y="469900"/>
            <a:ext cx="960120" cy="960120"/>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17" name="Google Shape;317;p36"/>
          <p:cNvSpPr/>
          <p:nvPr/>
        </p:nvSpPr>
        <p:spPr>
          <a:xfrm rot="-600000">
            <a:off x="6042967" y="-77165"/>
            <a:ext cx="3323572" cy="5309636"/>
          </a:xfrm>
          <a:custGeom>
            <a:rect b="b" l="l" r="r" t="t"/>
            <a:pathLst>
              <a:path extrusionOk="0" h="5309636" w="3323572">
                <a:moveTo>
                  <a:pt x="1999131" y="4870807"/>
                </a:moveTo>
                <a:lnTo>
                  <a:pt x="1332754" y="4870807"/>
                </a:lnTo>
                <a:lnTo>
                  <a:pt x="1332754" y="4981869"/>
                </a:lnTo>
                <a:cubicBezTo>
                  <a:pt x="1332754" y="5043324"/>
                  <a:pt x="1382424" y="5092932"/>
                  <a:pt x="1443817" y="5092932"/>
                </a:cubicBezTo>
                <a:lnTo>
                  <a:pt x="1888068" y="5092932"/>
                </a:lnTo>
                <a:cubicBezTo>
                  <a:pt x="1949462" y="5092932"/>
                  <a:pt x="1999131" y="5043324"/>
                  <a:pt x="1999131" y="4981870"/>
                </a:cubicBezTo>
                <a:cubicBezTo>
                  <a:pt x="1999131" y="4981870"/>
                  <a:pt x="1999131" y="4870807"/>
                  <a:pt x="1999131" y="4870807"/>
                </a:cubicBezTo>
                <a:close/>
                <a:moveTo>
                  <a:pt x="2221257" y="4426557"/>
                </a:moveTo>
                <a:lnTo>
                  <a:pt x="1110628" y="4426557"/>
                </a:lnTo>
                <a:lnTo>
                  <a:pt x="1110629" y="4648682"/>
                </a:lnTo>
                <a:cubicBezTo>
                  <a:pt x="1110629" y="4648682"/>
                  <a:pt x="1332754" y="4648682"/>
                  <a:pt x="1332754" y="4648682"/>
                </a:cubicBezTo>
                <a:lnTo>
                  <a:pt x="1999131" y="4648682"/>
                </a:lnTo>
                <a:lnTo>
                  <a:pt x="2221257" y="4648682"/>
                </a:lnTo>
                <a:close/>
                <a:moveTo>
                  <a:pt x="2221257" y="3982307"/>
                </a:moveTo>
                <a:lnTo>
                  <a:pt x="1999131" y="3982307"/>
                </a:lnTo>
                <a:lnTo>
                  <a:pt x="1777005" y="3982307"/>
                </a:lnTo>
                <a:lnTo>
                  <a:pt x="1554880" y="3982307"/>
                </a:lnTo>
                <a:lnTo>
                  <a:pt x="1332754" y="3982307"/>
                </a:lnTo>
                <a:lnTo>
                  <a:pt x="1110628" y="3982307"/>
                </a:lnTo>
                <a:cubicBezTo>
                  <a:pt x="1110628" y="3982307"/>
                  <a:pt x="1110628" y="4204432"/>
                  <a:pt x="1110628" y="4204432"/>
                </a:cubicBezTo>
                <a:lnTo>
                  <a:pt x="2221256" y="4204432"/>
                </a:lnTo>
                <a:close/>
                <a:moveTo>
                  <a:pt x="1777006" y="2538495"/>
                </a:moveTo>
                <a:lnTo>
                  <a:pt x="1554879" y="2538495"/>
                </a:lnTo>
                <a:lnTo>
                  <a:pt x="1554880" y="3760182"/>
                </a:lnTo>
                <a:lnTo>
                  <a:pt x="1777005" y="3760182"/>
                </a:lnTo>
                <a:cubicBezTo>
                  <a:pt x="1777005" y="3760182"/>
                  <a:pt x="1777006" y="2538495"/>
                  <a:pt x="1777006" y="2538495"/>
                </a:cubicBezTo>
                <a:close/>
                <a:moveTo>
                  <a:pt x="1221691" y="2094245"/>
                </a:moveTo>
                <a:cubicBezTo>
                  <a:pt x="1160298" y="2094245"/>
                  <a:pt x="1110628" y="2143852"/>
                  <a:pt x="1110628" y="2205307"/>
                </a:cubicBezTo>
                <a:cubicBezTo>
                  <a:pt x="1110628" y="2266761"/>
                  <a:pt x="1160298" y="2316370"/>
                  <a:pt x="1221691" y="2316369"/>
                </a:cubicBezTo>
                <a:lnTo>
                  <a:pt x="1332754" y="2316370"/>
                </a:lnTo>
                <a:cubicBezTo>
                  <a:pt x="1332754" y="2316370"/>
                  <a:pt x="1332754" y="2205307"/>
                  <a:pt x="1332754" y="2205307"/>
                </a:cubicBezTo>
                <a:cubicBezTo>
                  <a:pt x="1332754" y="2143852"/>
                  <a:pt x="1283084" y="2094245"/>
                  <a:pt x="1221691" y="2094245"/>
                </a:cubicBezTo>
                <a:close/>
                <a:moveTo>
                  <a:pt x="2110194" y="2094245"/>
                </a:moveTo>
                <a:cubicBezTo>
                  <a:pt x="2048801" y="2094245"/>
                  <a:pt x="1999131" y="2143853"/>
                  <a:pt x="1999131" y="2205307"/>
                </a:cubicBezTo>
                <a:lnTo>
                  <a:pt x="1999131" y="2316370"/>
                </a:lnTo>
                <a:cubicBezTo>
                  <a:pt x="1999131" y="2316370"/>
                  <a:pt x="2110194" y="2316370"/>
                  <a:pt x="2110194" y="2316370"/>
                </a:cubicBezTo>
                <a:cubicBezTo>
                  <a:pt x="2171587" y="2316369"/>
                  <a:pt x="2221257" y="2266762"/>
                  <a:pt x="2221257" y="2205307"/>
                </a:cubicBezTo>
                <a:cubicBezTo>
                  <a:pt x="2221257" y="2143853"/>
                  <a:pt x="2171587" y="2094245"/>
                  <a:pt x="2110194" y="2094245"/>
                </a:cubicBezTo>
                <a:close/>
                <a:moveTo>
                  <a:pt x="1956905" y="236265"/>
                </a:moveTo>
                <a:cubicBezTo>
                  <a:pt x="1862920" y="216540"/>
                  <a:pt x="1765610" y="206182"/>
                  <a:pt x="1665943" y="206182"/>
                </a:cubicBezTo>
                <a:cubicBezTo>
                  <a:pt x="868604" y="206182"/>
                  <a:pt x="222125" y="869102"/>
                  <a:pt x="222126" y="1687016"/>
                </a:cubicBezTo>
                <a:cubicBezTo>
                  <a:pt x="222126" y="2142866"/>
                  <a:pt x="352162" y="2498512"/>
                  <a:pt x="612388" y="2754203"/>
                </a:cubicBezTo>
                <a:cubicBezTo>
                  <a:pt x="887423" y="3024702"/>
                  <a:pt x="1058028" y="3380595"/>
                  <a:pt x="1099830" y="3760182"/>
                </a:cubicBezTo>
                <a:lnTo>
                  <a:pt x="1332754" y="3760182"/>
                </a:lnTo>
                <a:lnTo>
                  <a:pt x="1332754" y="2538494"/>
                </a:lnTo>
                <a:lnTo>
                  <a:pt x="1221691" y="2538495"/>
                </a:lnTo>
                <a:cubicBezTo>
                  <a:pt x="1037666" y="2538494"/>
                  <a:pt x="888503" y="2389424"/>
                  <a:pt x="888503" y="2205307"/>
                </a:cubicBezTo>
                <a:cubicBezTo>
                  <a:pt x="888503" y="2021190"/>
                  <a:pt x="1037666" y="1872120"/>
                  <a:pt x="1221691" y="1872120"/>
                </a:cubicBezTo>
                <a:cubicBezTo>
                  <a:pt x="1405716" y="1872120"/>
                  <a:pt x="1554879" y="2021190"/>
                  <a:pt x="1554879" y="2205307"/>
                </a:cubicBezTo>
                <a:lnTo>
                  <a:pt x="1554880" y="2316370"/>
                </a:lnTo>
                <a:lnTo>
                  <a:pt x="1777005" y="2316369"/>
                </a:lnTo>
                <a:lnTo>
                  <a:pt x="1777006" y="2205307"/>
                </a:lnTo>
                <a:cubicBezTo>
                  <a:pt x="1777006" y="2021190"/>
                  <a:pt x="1926169" y="1872120"/>
                  <a:pt x="2110194" y="1872120"/>
                </a:cubicBezTo>
                <a:cubicBezTo>
                  <a:pt x="2294219" y="1872119"/>
                  <a:pt x="2443382" y="2021190"/>
                  <a:pt x="2443382" y="2205307"/>
                </a:cubicBezTo>
                <a:cubicBezTo>
                  <a:pt x="2443383" y="2389424"/>
                  <a:pt x="2294219" y="2538494"/>
                  <a:pt x="2110194" y="2538495"/>
                </a:cubicBezTo>
                <a:lnTo>
                  <a:pt x="1999131" y="2538495"/>
                </a:lnTo>
                <a:lnTo>
                  <a:pt x="1999131" y="3760182"/>
                </a:lnTo>
                <a:lnTo>
                  <a:pt x="2232055" y="3760182"/>
                </a:lnTo>
                <a:cubicBezTo>
                  <a:pt x="2273857" y="3380595"/>
                  <a:pt x="2444462" y="3024702"/>
                  <a:pt x="2719496" y="2754449"/>
                </a:cubicBezTo>
                <a:cubicBezTo>
                  <a:pt x="2979723" y="2498759"/>
                  <a:pt x="3109759" y="2142865"/>
                  <a:pt x="3109759" y="1687016"/>
                </a:cubicBezTo>
                <a:cubicBezTo>
                  <a:pt x="3109760" y="971341"/>
                  <a:pt x="2614800" y="374334"/>
                  <a:pt x="1956905" y="236265"/>
                </a:cubicBezTo>
                <a:close/>
                <a:moveTo>
                  <a:pt x="2424850" y="171950"/>
                </a:moveTo>
                <a:lnTo>
                  <a:pt x="2495748" y="209935"/>
                </a:lnTo>
                <a:cubicBezTo>
                  <a:pt x="2949254" y="476736"/>
                  <a:pt x="3267933" y="955465"/>
                  <a:pt x="3323298" y="1513092"/>
                </a:cubicBezTo>
                <a:lnTo>
                  <a:pt x="3323572" y="1518648"/>
                </a:lnTo>
                <a:lnTo>
                  <a:pt x="3141827" y="2549378"/>
                </a:lnTo>
                <a:lnTo>
                  <a:pt x="3075421" y="2666552"/>
                </a:lnTo>
                <a:cubicBezTo>
                  <a:pt x="3018278" y="2755514"/>
                  <a:pt x="2951534" y="2837623"/>
                  <a:pt x="2875139" y="2912652"/>
                </a:cubicBezTo>
                <a:cubicBezTo>
                  <a:pt x="2599025" y="3184138"/>
                  <a:pt x="2443383" y="3555334"/>
                  <a:pt x="2443382" y="3942571"/>
                </a:cubicBezTo>
                <a:lnTo>
                  <a:pt x="2443383" y="4648682"/>
                </a:lnTo>
                <a:cubicBezTo>
                  <a:pt x="2443382" y="4771345"/>
                  <a:pt x="2343889" y="4870807"/>
                  <a:pt x="2221256" y="4870807"/>
                </a:cubicBezTo>
                <a:lnTo>
                  <a:pt x="2221257" y="4981869"/>
                </a:lnTo>
                <a:cubicBezTo>
                  <a:pt x="2221257" y="5142973"/>
                  <a:pt x="2107053" y="5277242"/>
                  <a:pt x="1955220" y="5308292"/>
                </a:cubicBezTo>
                <a:lnTo>
                  <a:pt x="1941882" y="5309636"/>
                </a:lnTo>
                <a:lnTo>
                  <a:pt x="1172255" y="5173930"/>
                </a:lnTo>
                <a:lnTo>
                  <a:pt x="1167529" y="5168202"/>
                </a:lnTo>
                <a:cubicBezTo>
                  <a:pt x="1131604" y="5115028"/>
                  <a:pt x="1110628" y="5050913"/>
                  <a:pt x="1110628" y="4981869"/>
                </a:cubicBezTo>
                <a:lnTo>
                  <a:pt x="1110629" y="4870807"/>
                </a:lnTo>
                <a:cubicBezTo>
                  <a:pt x="987842" y="4870807"/>
                  <a:pt x="888503" y="4771345"/>
                  <a:pt x="888502" y="4648682"/>
                </a:cubicBezTo>
                <a:lnTo>
                  <a:pt x="888503" y="3942571"/>
                </a:lnTo>
                <a:cubicBezTo>
                  <a:pt x="888503" y="3555333"/>
                  <a:pt x="732860" y="3184138"/>
                  <a:pt x="456746" y="2912652"/>
                </a:cubicBezTo>
                <a:cubicBezTo>
                  <a:pt x="151014" y="2612536"/>
                  <a:pt x="0" y="2199137"/>
                  <a:pt x="0" y="1687015"/>
                </a:cubicBezTo>
                <a:cubicBezTo>
                  <a:pt x="0" y="865092"/>
                  <a:pt x="570072" y="177707"/>
                  <a:pt x="1329829" y="18703"/>
                </a:cubicBezTo>
                <a:lnTo>
                  <a:pt x="1449668" y="0"/>
                </a:ln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318" name="Google Shape;318;p36"/>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19" name="Google Shape;319;p36"/>
          <p:cNvSpPr txBox="1"/>
          <p:nvPr>
            <p:ph idx="2" type="body"/>
          </p:nvPr>
        </p:nvSpPr>
        <p:spPr>
          <a:xfrm>
            <a:off x="628652" y="738188"/>
            <a:ext cx="4389120"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20" name="Google Shape;320;p3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Lightbulb">
  <p:cSld name="White Background_Lightbulb">
    <p:bg>
      <p:bgPr>
        <a:solidFill>
          <a:schemeClr val="lt1"/>
        </a:solidFill>
      </p:bgPr>
    </p:bg>
    <p:spTree>
      <p:nvGrpSpPr>
        <p:cNvPr id="321" name="Shape 321"/>
        <p:cNvGrpSpPr/>
        <p:nvPr/>
      </p:nvGrpSpPr>
      <p:grpSpPr>
        <a:xfrm>
          <a:off x="0" y="0"/>
          <a:ext cx="0" cy="0"/>
          <a:chOff x="0" y="0"/>
          <a:chExt cx="0" cy="0"/>
        </a:xfrm>
      </p:grpSpPr>
      <p:sp>
        <p:nvSpPr>
          <p:cNvPr id="322" name="Google Shape;322;p37"/>
          <p:cNvSpPr/>
          <p:nvPr/>
        </p:nvSpPr>
        <p:spPr>
          <a:xfrm>
            <a:off x="476251" y="46990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23" name="Google Shape;323;p37"/>
          <p:cNvSpPr/>
          <p:nvPr/>
        </p:nvSpPr>
        <p:spPr>
          <a:xfrm rot="-600000">
            <a:off x="6042967" y="-77165"/>
            <a:ext cx="3323572" cy="5309636"/>
          </a:xfrm>
          <a:custGeom>
            <a:rect b="b" l="l" r="r" t="t"/>
            <a:pathLst>
              <a:path extrusionOk="0" h="5309636" w="3323572">
                <a:moveTo>
                  <a:pt x="1999131" y="4870807"/>
                </a:moveTo>
                <a:lnTo>
                  <a:pt x="1332754" y="4870807"/>
                </a:lnTo>
                <a:lnTo>
                  <a:pt x="1332754" y="4981869"/>
                </a:lnTo>
                <a:cubicBezTo>
                  <a:pt x="1332754" y="5043324"/>
                  <a:pt x="1382424" y="5092932"/>
                  <a:pt x="1443817" y="5092932"/>
                </a:cubicBezTo>
                <a:lnTo>
                  <a:pt x="1888068" y="5092932"/>
                </a:lnTo>
                <a:cubicBezTo>
                  <a:pt x="1949462" y="5092932"/>
                  <a:pt x="1999131" y="5043324"/>
                  <a:pt x="1999131" y="4981870"/>
                </a:cubicBezTo>
                <a:cubicBezTo>
                  <a:pt x="1999131" y="4981870"/>
                  <a:pt x="1999131" y="4870807"/>
                  <a:pt x="1999131" y="4870807"/>
                </a:cubicBezTo>
                <a:close/>
                <a:moveTo>
                  <a:pt x="2221257" y="4426557"/>
                </a:moveTo>
                <a:lnTo>
                  <a:pt x="1110628" y="4426557"/>
                </a:lnTo>
                <a:lnTo>
                  <a:pt x="1110629" y="4648682"/>
                </a:lnTo>
                <a:cubicBezTo>
                  <a:pt x="1110629" y="4648682"/>
                  <a:pt x="1332754" y="4648682"/>
                  <a:pt x="1332754" y="4648682"/>
                </a:cubicBezTo>
                <a:lnTo>
                  <a:pt x="1999131" y="4648682"/>
                </a:lnTo>
                <a:lnTo>
                  <a:pt x="2221257" y="4648682"/>
                </a:lnTo>
                <a:close/>
                <a:moveTo>
                  <a:pt x="2221257" y="3982307"/>
                </a:moveTo>
                <a:lnTo>
                  <a:pt x="1999131" y="3982307"/>
                </a:lnTo>
                <a:lnTo>
                  <a:pt x="1777005" y="3982307"/>
                </a:lnTo>
                <a:lnTo>
                  <a:pt x="1554880" y="3982307"/>
                </a:lnTo>
                <a:lnTo>
                  <a:pt x="1332754" y="3982307"/>
                </a:lnTo>
                <a:lnTo>
                  <a:pt x="1110628" y="3982307"/>
                </a:lnTo>
                <a:cubicBezTo>
                  <a:pt x="1110628" y="3982307"/>
                  <a:pt x="1110628" y="4204432"/>
                  <a:pt x="1110628" y="4204432"/>
                </a:cubicBezTo>
                <a:lnTo>
                  <a:pt x="2221256" y="4204432"/>
                </a:lnTo>
                <a:close/>
                <a:moveTo>
                  <a:pt x="1777006" y="2538495"/>
                </a:moveTo>
                <a:lnTo>
                  <a:pt x="1554879" y="2538495"/>
                </a:lnTo>
                <a:lnTo>
                  <a:pt x="1554880" y="3760182"/>
                </a:lnTo>
                <a:lnTo>
                  <a:pt x="1777005" y="3760182"/>
                </a:lnTo>
                <a:cubicBezTo>
                  <a:pt x="1777005" y="3760182"/>
                  <a:pt x="1777006" y="2538495"/>
                  <a:pt x="1777006" y="2538495"/>
                </a:cubicBezTo>
                <a:close/>
                <a:moveTo>
                  <a:pt x="1221691" y="2094245"/>
                </a:moveTo>
                <a:cubicBezTo>
                  <a:pt x="1160298" y="2094245"/>
                  <a:pt x="1110628" y="2143852"/>
                  <a:pt x="1110628" y="2205307"/>
                </a:cubicBezTo>
                <a:cubicBezTo>
                  <a:pt x="1110628" y="2266761"/>
                  <a:pt x="1160298" y="2316370"/>
                  <a:pt x="1221691" y="2316369"/>
                </a:cubicBezTo>
                <a:lnTo>
                  <a:pt x="1332754" y="2316370"/>
                </a:lnTo>
                <a:cubicBezTo>
                  <a:pt x="1332754" y="2316370"/>
                  <a:pt x="1332754" y="2205307"/>
                  <a:pt x="1332754" y="2205307"/>
                </a:cubicBezTo>
                <a:cubicBezTo>
                  <a:pt x="1332754" y="2143852"/>
                  <a:pt x="1283084" y="2094245"/>
                  <a:pt x="1221691" y="2094245"/>
                </a:cubicBezTo>
                <a:close/>
                <a:moveTo>
                  <a:pt x="2110194" y="2094245"/>
                </a:moveTo>
                <a:cubicBezTo>
                  <a:pt x="2048801" y="2094245"/>
                  <a:pt x="1999131" y="2143853"/>
                  <a:pt x="1999131" y="2205307"/>
                </a:cubicBezTo>
                <a:lnTo>
                  <a:pt x="1999131" y="2316370"/>
                </a:lnTo>
                <a:cubicBezTo>
                  <a:pt x="1999131" y="2316370"/>
                  <a:pt x="2110194" y="2316370"/>
                  <a:pt x="2110194" y="2316370"/>
                </a:cubicBezTo>
                <a:cubicBezTo>
                  <a:pt x="2171587" y="2316369"/>
                  <a:pt x="2221257" y="2266762"/>
                  <a:pt x="2221257" y="2205307"/>
                </a:cubicBezTo>
                <a:cubicBezTo>
                  <a:pt x="2221257" y="2143853"/>
                  <a:pt x="2171587" y="2094245"/>
                  <a:pt x="2110194" y="2094245"/>
                </a:cubicBezTo>
                <a:close/>
                <a:moveTo>
                  <a:pt x="1956905" y="236265"/>
                </a:moveTo>
                <a:cubicBezTo>
                  <a:pt x="1862920" y="216540"/>
                  <a:pt x="1765610" y="206182"/>
                  <a:pt x="1665943" y="206182"/>
                </a:cubicBezTo>
                <a:cubicBezTo>
                  <a:pt x="868604" y="206182"/>
                  <a:pt x="222125" y="869102"/>
                  <a:pt x="222126" y="1687016"/>
                </a:cubicBezTo>
                <a:cubicBezTo>
                  <a:pt x="222126" y="2142866"/>
                  <a:pt x="352162" y="2498512"/>
                  <a:pt x="612388" y="2754203"/>
                </a:cubicBezTo>
                <a:cubicBezTo>
                  <a:pt x="887423" y="3024702"/>
                  <a:pt x="1058028" y="3380595"/>
                  <a:pt x="1099830" y="3760182"/>
                </a:cubicBezTo>
                <a:lnTo>
                  <a:pt x="1332754" y="3760182"/>
                </a:lnTo>
                <a:lnTo>
                  <a:pt x="1332754" y="2538494"/>
                </a:lnTo>
                <a:lnTo>
                  <a:pt x="1221691" y="2538495"/>
                </a:lnTo>
                <a:cubicBezTo>
                  <a:pt x="1037666" y="2538494"/>
                  <a:pt x="888503" y="2389424"/>
                  <a:pt x="888503" y="2205307"/>
                </a:cubicBezTo>
                <a:cubicBezTo>
                  <a:pt x="888503" y="2021190"/>
                  <a:pt x="1037666" y="1872120"/>
                  <a:pt x="1221691" y="1872120"/>
                </a:cubicBezTo>
                <a:cubicBezTo>
                  <a:pt x="1405716" y="1872120"/>
                  <a:pt x="1554879" y="2021190"/>
                  <a:pt x="1554879" y="2205307"/>
                </a:cubicBezTo>
                <a:lnTo>
                  <a:pt x="1554880" y="2316370"/>
                </a:lnTo>
                <a:lnTo>
                  <a:pt x="1777005" y="2316369"/>
                </a:lnTo>
                <a:lnTo>
                  <a:pt x="1777006" y="2205307"/>
                </a:lnTo>
                <a:cubicBezTo>
                  <a:pt x="1777006" y="2021190"/>
                  <a:pt x="1926169" y="1872120"/>
                  <a:pt x="2110194" y="1872120"/>
                </a:cubicBezTo>
                <a:cubicBezTo>
                  <a:pt x="2294219" y="1872119"/>
                  <a:pt x="2443382" y="2021190"/>
                  <a:pt x="2443382" y="2205307"/>
                </a:cubicBezTo>
                <a:cubicBezTo>
                  <a:pt x="2443383" y="2389424"/>
                  <a:pt x="2294219" y="2538494"/>
                  <a:pt x="2110194" y="2538495"/>
                </a:cubicBezTo>
                <a:lnTo>
                  <a:pt x="1999131" y="2538495"/>
                </a:lnTo>
                <a:lnTo>
                  <a:pt x="1999131" y="3760182"/>
                </a:lnTo>
                <a:lnTo>
                  <a:pt x="2232055" y="3760182"/>
                </a:lnTo>
                <a:cubicBezTo>
                  <a:pt x="2273857" y="3380595"/>
                  <a:pt x="2444462" y="3024702"/>
                  <a:pt x="2719496" y="2754449"/>
                </a:cubicBezTo>
                <a:cubicBezTo>
                  <a:pt x="2979723" y="2498759"/>
                  <a:pt x="3109759" y="2142865"/>
                  <a:pt x="3109759" y="1687016"/>
                </a:cubicBezTo>
                <a:cubicBezTo>
                  <a:pt x="3109760" y="971341"/>
                  <a:pt x="2614800" y="374334"/>
                  <a:pt x="1956905" y="236265"/>
                </a:cubicBezTo>
                <a:close/>
                <a:moveTo>
                  <a:pt x="2424850" y="171950"/>
                </a:moveTo>
                <a:lnTo>
                  <a:pt x="2495748" y="209935"/>
                </a:lnTo>
                <a:cubicBezTo>
                  <a:pt x="2949254" y="476736"/>
                  <a:pt x="3267933" y="955465"/>
                  <a:pt x="3323298" y="1513092"/>
                </a:cubicBezTo>
                <a:lnTo>
                  <a:pt x="3323572" y="1518648"/>
                </a:lnTo>
                <a:lnTo>
                  <a:pt x="3141827" y="2549378"/>
                </a:lnTo>
                <a:lnTo>
                  <a:pt x="3075421" y="2666552"/>
                </a:lnTo>
                <a:cubicBezTo>
                  <a:pt x="3018278" y="2755514"/>
                  <a:pt x="2951534" y="2837623"/>
                  <a:pt x="2875139" y="2912652"/>
                </a:cubicBezTo>
                <a:cubicBezTo>
                  <a:pt x="2599025" y="3184138"/>
                  <a:pt x="2443383" y="3555334"/>
                  <a:pt x="2443382" y="3942571"/>
                </a:cubicBezTo>
                <a:lnTo>
                  <a:pt x="2443383" y="4648682"/>
                </a:lnTo>
                <a:cubicBezTo>
                  <a:pt x="2443382" y="4771345"/>
                  <a:pt x="2343889" y="4870807"/>
                  <a:pt x="2221256" y="4870807"/>
                </a:cubicBezTo>
                <a:lnTo>
                  <a:pt x="2221257" y="4981869"/>
                </a:lnTo>
                <a:cubicBezTo>
                  <a:pt x="2221257" y="5142973"/>
                  <a:pt x="2107053" y="5277242"/>
                  <a:pt x="1955220" y="5308292"/>
                </a:cubicBezTo>
                <a:lnTo>
                  <a:pt x="1941882" y="5309636"/>
                </a:lnTo>
                <a:lnTo>
                  <a:pt x="1172255" y="5173930"/>
                </a:lnTo>
                <a:lnTo>
                  <a:pt x="1167529" y="5168202"/>
                </a:lnTo>
                <a:cubicBezTo>
                  <a:pt x="1131604" y="5115028"/>
                  <a:pt x="1110628" y="5050913"/>
                  <a:pt x="1110628" y="4981869"/>
                </a:cubicBezTo>
                <a:lnTo>
                  <a:pt x="1110629" y="4870807"/>
                </a:lnTo>
                <a:cubicBezTo>
                  <a:pt x="987842" y="4870807"/>
                  <a:pt x="888503" y="4771345"/>
                  <a:pt x="888502" y="4648682"/>
                </a:cubicBezTo>
                <a:lnTo>
                  <a:pt x="888503" y="3942571"/>
                </a:lnTo>
                <a:cubicBezTo>
                  <a:pt x="888503" y="3555333"/>
                  <a:pt x="732860" y="3184138"/>
                  <a:pt x="456746" y="2912652"/>
                </a:cubicBezTo>
                <a:cubicBezTo>
                  <a:pt x="151014" y="2612536"/>
                  <a:pt x="0" y="2199137"/>
                  <a:pt x="0" y="1687015"/>
                </a:cubicBezTo>
                <a:cubicBezTo>
                  <a:pt x="0" y="865092"/>
                  <a:pt x="570072" y="177707"/>
                  <a:pt x="1329829" y="18703"/>
                </a:cubicBezTo>
                <a:lnTo>
                  <a:pt x="1449668" y="0"/>
                </a:lnTo>
                <a:close/>
              </a:path>
            </a:pathLst>
          </a:custGeom>
          <a:solidFill>
            <a:schemeClr val="accen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sp>
        <p:nvSpPr>
          <p:cNvPr id="324" name="Google Shape;324;p37"/>
          <p:cNvSpPr txBox="1"/>
          <p:nvPr>
            <p:ph idx="1" type="body"/>
          </p:nvPr>
        </p:nvSpPr>
        <p:spPr>
          <a:xfrm>
            <a:off x="628652" y="2833688"/>
            <a:ext cx="4389120" cy="15636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25" name="Google Shape;325;p37"/>
          <p:cNvSpPr txBox="1"/>
          <p:nvPr>
            <p:ph idx="2" type="body"/>
          </p:nvPr>
        </p:nvSpPr>
        <p:spPr>
          <a:xfrm>
            <a:off x="628651" y="741220"/>
            <a:ext cx="4389121" cy="182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26" name="Google Shape;326;p3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7A">
  <p:cSld name="Layout-7A">
    <p:spTree>
      <p:nvGrpSpPr>
        <p:cNvPr id="327" name="Shape 327"/>
        <p:cNvGrpSpPr/>
        <p:nvPr/>
      </p:nvGrpSpPr>
      <p:grpSpPr>
        <a:xfrm>
          <a:off x="0" y="0"/>
          <a:ext cx="0" cy="0"/>
          <a:chOff x="0" y="0"/>
          <a:chExt cx="0" cy="0"/>
        </a:xfrm>
      </p:grpSpPr>
      <p:sp>
        <p:nvSpPr>
          <p:cNvPr id="328" name="Google Shape;328;p38"/>
          <p:cNvSpPr/>
          <p:nvPr/>
        </p:nvSpPr>
        <p:spPr>
          <a:xfrm>
            <a:off x="235758" y="-4060"/>
            <a:ext cx="2043100" cy="1770634"/>
          </a:xfrm>
          <a:custGeom>
            <a:rect b="b" l="l" r="r" t="t"/>
            <a:pathLst>
              <a:path extrusionOk="0" h="1770634" w="2043100">
                <a:moveTo>
                  <a:pt x="328626" y="0"/>
                </a:moveTo>
                <a:lnTo>
                  <a:pt x="1714474" y="0"/>
                </a:lnTo>
                <a:lnTo>
                  <a:pt x="1743895" y="26739"/>
                </a:lnTo>
                <a:cubicBezTo>
                  <a:pt x="1928759" y="211604"/>
                  <a:pt x="2043100" y="466991"/>
                  <a:pt x="2043100" y="749084"/>
                </a:cubicBezTo>
                <a:cubicBezTo>
                  <a:pt x="2043100" y="1313270"/>
                  <a:pt x="1585736" y="1770634"/>
                  <a:pt x="1021550" y="1770634"/>
                </a:cubicBezTo>
                <a:cubicBezTo>
                  <a:pt x="457364" y="1770634"/>
                  <a:pt x="0" y="1313270"/>
                  <a:pt x="0" y="749084"/>
                </a:cubicBezTo>
                <a:cubicBezTo>
                  <a:pt x="0" y="466991"/>
                  <a:pt x="114341" y="211604"/>
                  <a:pt x="299205" y="26739"/>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29" name="Google Shape;329;p38"/>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0" name="Google Shape;330;p3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331" name="Google Shape;331;p38"/>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332" name="Google Shape;332;p38"/>
          <p:cNvSpPr txBox="1"/>
          <p:nvPr>
            <p:ph idx="1" type="body"/>
          </p:nvPr>
        </p:nvSpPr>
        <p:spPr>
          <a:xfrm>
            <a:off x="1309686" y="2136555"/>
            <a:ext cx="2724150"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3" name="Google Shape;333;p38"/>
          <p:cNvSpPr txBox="1"/>
          <p:nvPr>
            <p:ph idx="2" type="body"/>
          </p:nvPr>
        </p:nvSpPr>
        <p:spPr>
          <a:xfrm>
            <a:off x="1309683" y="2555266"/>
            <a:ext cx="272415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4" name="Google Shape;334;p38"/>
          <p:cNvSpPr txBox="1"/>
          <p:nvPr>
            <p:ph idx="3" type="body"/>
          </p:nvPr>
        </p:nvSpPr>
        <p:spPr>
          <a:xfrm>
            <a:off x="5395913" y="2136555"/>
            <a:ext cx="2724149"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5" name="Google Shape;335;p38"/>
          <p:cNvSpPr txBox="1"/>
          <p:nvPr>
            <p:ph idx="4" type="body"/>
          </p:nvPr>
        </p:nvSpPr>
        <p:spPr>
          <a:xfrm>
            <a:off x="5395912" y="2555265"/>
            <a:ext cx="2724148"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6" name="Google Shape;336;p38"/>
          <p:cNvSpPr txBox="1"/>
          <p:nvPr>
            <p:ph idx="5" type="body"/>
          </p:nvPr>
        </p:nvSpPr>
        <p:spPr>
          <a:xfrm>
            <a:off x="1309685" y="3474424"/>
            <a:ext cx="2724151"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7" name="Google Shape;337;p38"/>
          <p:cNvSpPr txBox="1"/>
          <p:nvPr>
            <p:ph idx="6" type="body"/>
          </p:nvPr>
        </p:nvSpPr>
        <p:spPr>
          <a:xfrm>
            <a:off x="1309685" y="3893134"/>
            <a:ext cx="2724151" cy="75030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8" name="Google Shape;338;p38"/>
          <p:cNvSpPr txBox="1"/>
          <p:nvPr>
            <p:ph idx="7" type="body"/>
          </p:nvPr>
        </p:nvSpPr>
        <p:spPr>
          <a:xfrm>
            <a:off x="5395913" y="3474424"/>
            <a:ext cx="2724147" cy="307777"/>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600"/>
              </a:spcBef>
              <a:spcAft>
                <a:spcPts val="0"/>
              </a:spcAft>
              <a:buClr>
                <a:schemeClr val="accent6"/>
              </a:buClr>
              <a:buSzPts val="1400"/>
              <a:buFont typeface="Arial"/>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9" name="Google Shape;339;p38"/>
          <p:cNvSpPr txBox="1"/>
          <p:nvPr>
            <p:ph idx="8" type="body"/>
          </p:nvPr>
        </p:nvSpPr>
        <p:spPr>
          <a:xfrm>
            <a:off x="5395911" y="3893134"/>
            <a:ext cx="2724147"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9A">
  <p:cSld name="Layout-9A">
    <p:spTree>
      <p:nvGrpSpPr>
        <p:cNvPr id="340" name="Shape 340"/>
        <p:cNvGrpSpPr/>
        <p:nvPr/>
      </p:nvGrpSpPr>
      <p:grpSpPr>
        <a:xfrm>
          <a:off x="0" y="0"/>
          <a:ext cx="0" cy="0"/>
          <a:chOff x="0" y="0"/>
          <a:chExt cx="0" cy="0"/>
        </a:xfrm>
      </p:grpSpPr>
      <p:pic>
        <p:nvPicPr>
          <p:cNvPr descr="A close up of a logo&#10;&#10;Description automatically generated" id="341" name="Google Shape;341;p3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42" name="Google Shape;342;p39"/>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3" name="Google Shape;343;p3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344" name="Google Shape;344;p39"/>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
        <p:nvSpPr>
          <p:cNvPr id="345" name="Google Shape;345;p39"/>
          <p:cNvSpPr txBox="1"/>
          <p:nvPr>
            <p:ph idx="1" type="body"/>
          </p:nvPr>
        </p:nvSpPr>
        <p:spPr>
          <a:xfrm>
            <a:off x="1309686" y="2136555"/>
            <a:ext cx="2724150"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46" name="Google Shape;346;p39"/>
          <p:cNvSpPr txBox="1"/>
          <p:nvPr>
            <p:ph idx="2" type="body"/>
          </p:nvPr>
        </p:nvSpPr>
        <p:spPr>
          <a:xfrm>
            <a:off x="1309683" y="2555266"/>
            <a:ext cx="272415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47" name="Google Shape;347;p39"/>
          <p:cNvSpPr txBox="1"/>
          <p:nvPr>
            <p:ph idx="3" type="body"/>
          </p:nvPr>
        </p:nvSpPr>
        <p:spPr>
          <a:xfrm>
            <a:off x="5395913" y="2136555"/>
            <a:ext cx="2724149"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48" name="Google Shape;348;p39"/>
          <p:cNvSpPr txBox="1"/>
          <p:nvPr>
            <p:ph idx="4" type="body"/>
          </p:nvPr>
        </p:nvSpPr>
        <p:spPr>
          <a:xfrm>
            <a:off x="5395912" y="2555265"/>
            <a:ext cx="2724148"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49" name="Google Shape;349;p39"/>
          <p:cNvSpPr txBox="1"/>
          <p:nvPr>
            <p:ph idx="5" type="body"/>
          </p:nvPr>
        </p:nvSpPr>
        <p:spPr>
          <a:xfrm>
            <a:off x="1309685" y="3474424"/>
            <a:ext cx="2724151"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50" name="Google Shape;350;p39"/>
          <p:cNvSpPr txBox="1"/>
          <p:nvPr>
            <p:ph idx="6" type="body"/>
          </p:nvPr>
        </p:nvSpPr>
        <p:spPr>
          <a:xfrm>
            <a:off x="1309685" y="3893134"/>
            <a:ext cx="2724151" cy="75030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51" name="Google Shape;351;p39"/>
          <p:cNvSpPr txBox="1"/>
          <p:nvPr>
            <p:ph idx="7" type="body"/>
          </p:nvPr>
        </p:nvSpPr>
        <p:spPr>
          <a:xfrm>
            <a:off x="5395913" y="3474424"/>
            <a:ext cx="2724147" cy="307777"/>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600"/>
              </a:spcBef>
              <a:spcAft>
                <a:spcPts val="0"/>
              </a:spcAft>
              <a:buClr>
                <a:schemeClr val="accent6"/>
              </a:buClr>
              <a:buSzPts val="1400"/>
              <a:buFont typeface="Arial"/>
              <a:buNone/>
              <a:defRPr b="1"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52" name="Google Shape;352;p39"/>
          <p:cNvSpPr txBox="1"/>
          <p:nvPr>
            <p:ph idx="8" type="body"/>
          </p:nvPr>
        </p:nvSpPr>
        <p:spPr>
          <a:xfrm>
            <a:off x="5395911" y="3893134"/>
            <a:ext cx="2724147"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8A">
  <p:cSld name="Layout-8A">
    <p:spTree>
      <p:nvGrpSpPr>
        <p:cNvPr id="353" name="Shape 353"/>
        <p:cNvGrpSpPr/>
        <p:nvPr/>
      </p:nvGrpSpPr>
      <p:grpSpPr>
        <a:xfrm>
          <a:off x="0" y="0"/>
          <a:ext cx="0" cy="0"/>
          <a:chOff x="0" y="0"/>
          <a:chExt cx="0" cy="0"/>
        </a:xfrm>
      </p:grpSpPr>
      <p:sp>
        <p:nvSpPr>
          <p:cNvPr id="354" name="Google Shape;354;p40"/>
          <p:cNvSpPr/>
          <p:nvPr/>
        </p:nvSpPr>
        <p:spPr>
          <a:xfrm>
            <a:off x="235758" y="-4060"/>
            <a:ext cx="2043100" cy="1770634"/>
          </a:xfrm>
          <a:custGeom>
            <a:rect b="b" l="l" r="r" t="t"/>
            <a:pathLst>
              <a:path extrusionOk="0" h="1770634" w="2043100">
                <a:moveTo>
                  <a:pt x="328626" y="0"/>
                </a:moveTo>
                <a:lnTo>
                  <a:pt x="1714474" y="0"/>
                </a:lnTo>
                <a:lnTo>
                  <a:pt x="1743895" y="26739"/>
                </a:lnTo>
                <a:cubicBezTo>
                  <a:pt x="1928759" y="211604"/>
                  <a:pt x="2043100" y="466991"/>
                  <a:pt x="2043100" y="749084"/>
                </a:cubicBezTo>
                <a:cubicBezTo>
                  <a:pt x="2043100" y="1313270"/>
                  <a:pt x="1585736" y="1770634"/>
                  <a:pt x="1021550" y="1770634"/>
                </a:cubicBezTo>
                <a:cubicBezTo>
                  <a:pt x="457364" y="1770634"/>
                  <a:pt x="0" y="1313270"/>
                  <a:pt x="0" y="749084"/>
                </a:cubicBezTo>
                <a:cubicBezTo>
                  <a:pt x="0" y="466991"/>
                  <a:pt x="114341" y="211604"/>
                  <a:pt x="299205" y="26739"/>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55" name="Google Shape;355;p40"/>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6" name="Google Shape;356;p4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357" name="Google Shape;357;p40"/>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358" name="Google Shape;358;p40"/>
          <p:cNvSpPr txBox="1"/>
          <p:nvPr>
            <p:ph idx="1" type="body"/>
          </p:nvPr>
        </p:nvSpPr>
        <p:spPr>
          <a:xfrm>
            <a:off x="1309683" y="2136554"/>
            <a:ext cx="2724153" cy="116851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59" name="Google Shape;359;p40"/>
          <p:cNvSpPr txBox="1"/>
          <p:nvPr>
            <p:ph idx="2" type="body"/>
          </p:nvPr>
        </p:nvSpPr>
        <p:spPr>
          <a:xfrm>
            <a:off x="5395912" y="2136554"/>
            <a:ext cx="2724148"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60" name="Google Shape;360;p40"/>
          <p:cNvSpPr txBox="1"/>
          <p:nvPr>
            <p:ph idx="3" type="body"/>
          </p:nvPr>
        </p:nvSpPr>
        <p:spPr>
          <a:xfrm>
            <a:off x="1309685" y="3474424"/>
            <a:ext cx="2724151" cy="11690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61" name="Google Shape;361;p40"/>
          <p:cNvSpPr txBox="1"/>
          <p:nvPr>
            <p:ph idx="4" type="body"/>
          </p:nvPr>
        </p:nvSpPr>
        <p:spPr>
          <a:xfrm>
            <a:off x="5395911" y="3473927"/>
            <a:ext cx="2724147" cy="11690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A">
  <p:cSld name="Layout-1A">
    <p:spTree>
      <p:nvGrpSpPr>
        <p:cNvPr id="31" name="Shape 31"/>
        <p:cNvGrpSpPr/>
        <p:nvPr/>
      </p:nvGrpSpPr>
      <p:grpSpPr>
        <a:xfrm>
          <a:off x="0" y="0"/>
          <a:ext cx="0" cy="0"/>
          <a:chOff x="0" y="0"/>
          <a:chExt cx="0" cy="0"/>
        </a:xfrm>
      </p:grpSpPr>
      <p:sp>
        <p:nvSpPr>
          <p:cNvPr id="32" name="Google Shape;32;p5"/>
          <p:cNvSpPr/>
          <p:nvPr/>
        </p:nvSpPr>
        <p:spPr>
          <a:xfrm>
            <a:off x="683425" y="1392333"/>
            <a:ext cx="2043099" cy="2043099"/>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3" name="Google Shape;33;p5"/>
          <p:cNvSpPr txBox="1"/>
          <p:nvPr>
            <p:ph type="title"/>
          </p:nvPr>
        </p:nvSpPr>
        <p:spPr>
          <a:xfrm>
            <a:off x="476249" y="1880963"/>
            <a:ext cx="2042995" cy="551963"/>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35" name="Google Shape;35;p5"/>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0A">
  <p:cSld name="Layout-10A">
    <p:spTree>
      <p:nvGrpSpPr>
        <p:cNvPr id="362" name="Shape 362"/>
        <p:cNvGrpSpPr/>
        <p:nvPr/>
      </p:nvGrpSpPr>
      <p:grpSpPr>
        <a:xfrm>
          <a:off x="0" y="0"/>
          <a:ext cx="0" cy="0"/>
          <a:chOff x="0" y="0"/>
          <a:chExt cx="0" cy="0"/>
        </a:xfrm>
      </p:grpSpPr>
      <p:pic>
        <p:nvPicPr>
          <p:cNvPr descr="A close up of a logo&#10;&#10;Description automatically generated" id="363" name="Google Shape;363;p4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64" name="Google Shape;364;p41"/>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5" name="Google Shape;365;p4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366" name="Google Shape;366;p41"/>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
        <p:nvSpPr>
          <p:cNvPr id="367" name="Google Shape;367;p41"/>
          <p:cNvSpPr txBox="1"/>
          <p:nvPr>
            <p:ph idx="1" type="body"/>
          </p:nvPr>
        </p:nvSpPr>
        <p:spPr>
          <a:xfrm>
            <a:off x="1309683" y="2136555"/>
            <a:ext cx="2724153"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68" name="Google Shape;368;p41"/>
          <p:cNvSpPr txBox="1"/>
          <p:nvPr>
            <p:ph idx="2" type="body"/>
          </p:nvPr>
        </p:nvSpPr>
        <p:spPr>
          <a:xfrm>
            <a:off x="5395912" y="2136554"/>
            <a:ext cx="2724148"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69" name="Google Shape;369;p41"/>
          <p:cNvSpPr txBox="1"/>
          <p:nvPr>
            <p:ph idx="3" type="body"/>
          </p:nvPr>
        </p:nvSpPr>
        <p:spPr>
          <a:xfrm>
            <a:off x="1309685" y="3474424"/>
            <a:ext cx="2724151" cy="11690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70" name="Google Shape;370;p41"/>
          <p:cNvSpPr txBox="1"/>
          <p:nvPr>
            <p:ph idx="4" type="body"/>
          </p:nvPr>
        </p:nvSpPr>
        <p:spPr>
          <a:xfrm>
            <a:off x="5395911" y="3473927"/>
            <a:ext cx="2724147" cy="11690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1A">
  <p:cSld name="Layout-11A">
    <p:spTree>
      <p:nvGrpSpPr>
        <p:cNvPr id="371" name="Shape 371"/>
        <p:cNvGrpSpPr/>
        <p:nvPr/>
      </p:nvGrpSpPr>
      <p:grpSpPr>
        <a:xfrm>
          <a:off x="0" y="0"/>
          <a:ext cx="0" cy="0"/>
          <a:chOff x="0" y="0"/>
          <a:chExt cx="0" cy="0"/>
        </a:xfrm>
      </p:grpSpPr>
      <p:pic>
        <p:nvPicPr>
          <p:cNvPr descr="A close up of a logo&#10;&#10;Description automatically generated" id="372" name="Google Shape;372;p4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3" name="Google Shape;373;p42"/>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4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375" name="Google Shape;375;p42"/>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
        <p:nvSpPr>
          <p:cNvPr id="376" name="Google Shape;376;p42"/>
          <p:cNvSpPr txBox="1"/>
          <p:nvPr>
            <p:ph idx="1" type="body"/>
          </p:nvPr>
        </p:nvSpPr>
        <p:spPr>
          <a:xfrm>
            <a:off x="638818" y="1741885"/>
            <a:ext cx="3395019" cy="242529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2A">
  <p:cSld name="Layout-12A">
    <p:spTree>
      <p:nvGrpSpPr>
        <p:cNvPr id="377" name="Shape 377"/>
        <p:cNvGrpSpPr/>
        <p:nvPr/>
      </p:nvGrpSpPr>
      <p:grpSpPr>
        <a:xfrm>
          <a:off x="0" y="0"/>
          <a:ext cx="0" cy="0"/>
          <a:chOff x="0" y="0"/>
          <a:chExt cx="0" cy="0"/>
        </a:xfrm>
      </p:grpSpPr>
      <p:sp>
        <p:nvSpPr>
          <p:cNvPr id="378" name="Google Shape;378;p43"/>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9" name="Google Shape;379;p4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380" name="Google Shape;380;p43"/>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381" name="Google Shape;381;p43"/>
          <p:cNvSpPr txBox="1"/>
          <p:nvPr>
            <p:ph idx="1" type="body"/>
          </p:nvPr>
        </p:nvSpPr>
        <p:spPr>
          <a:xfrm>
            <a:off x="638173" y="1428691"/>
            <a:ext cx="2428874" cy="82296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4800"/>
              <a:buFont typeface="Arial"/>
              <a:buNone/>
              <a:defRPr b="1" sz="4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82" name="Google Shape;382;p43"/>
          <p:cNvSpPr txBox="1"/>
          <p:nvPr>
            <p:ph idx="2" type="body"/>
          </p:nvPr>
        </p:nvSpPr>
        <p:spPr>
          <a:xfrm>
            <a:off x="638174" y="2466205"/>
            <a:ext cx="2428875"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83" name="Google Shape;383;p43"/>
          <p:cNvSpPr txBox="1"/>
          <p:nvPr>
            <p:ph idx="3" type="body"/>
          </p:nvPr>
        </p:nvSpPr>
        <p:spPr>
          <a:xfrm>
            <a:off x="638175" y="2904078"/>
            <a:ext cx="2428874" cy="137660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84" name="Google Shape;384;p43"/>
          <p:cNvSpPr txBox="1"/>
          <p:nvPr>
            <p:ph idx="4" type="body"/>
          </p:nvPr>
        </p:nvSpPr>
        <p:spPr>
          <a:xfrm>
            <a:off x="3357561" y="1428691"/>
            <a:ext cx="2428871" cy="82296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4800"/>
              <a:buFont typeface="Arial"/>
              <a:buNone/>
              <a:defRPr b="1" sz="4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85" name="Google Shape;385;p43"/>
          <p:cNvSpPr txBox="1"/>
          <p:nvPr>
            <p:ph idx="5" type="body"/>
          </p:nvPr>
        </p:nvSpPr>
        <p:spPr>
          <a:xfrm>
            <a:off x="3357562" y="2466205"/>
            <a:ext cx="2428873"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86" name="Google Shape;386;p43"/>
          <p:cNvSpPr txBox="1"/>
          <p:nvPr>
            <p:ph idx="6" type="body"/>
          </p:nvPr>
        </p:nvSpPr>
        <p:spPr>
          <a:xfrm>
            <a:off x="3357563" y="2904078"/>
            <a:ext cx="2428872" cy="137660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87" name="Google Shape;387;p43"/>
          <p:cNvSpPr txBox="1"/>
          <p:nvPr>
            <p:ph idx="7" type="body"/>
          </p:nvPr>
        </p:nvSpPr>
        <p:spPr>
          <a:xfrm>
            <a:off x="6076950" y="1428691"/>
            <a:ext cx="2428870" cy="82296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4800"/>
              <a:buFont typeface="Arial"/>
              <a:buNone/>
              <a:defRPr b="1" sz="4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88" name="Google Shape;388;p43"/>
          <p:cNvSpPr txBox="1"/>
          <p:nvPr>
            <p:ph idx="8" type="body"/>
          </p:nvPr>
        </p:nvSpPr>
        <p:spPr>
          <a:xfrm>
            <a:off x="6076951" y="2466205"/>
            <a:ext cx="2428872"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89" name="Google Shape;389;p43"/>
          <p:cNvSpPr txBox="1"/>
          <p:nvPr>
            <p:ph idx="9" type="body"/>
          </p:nvPr>
        </p:nvSpPr>
        <p:spPr>
          <a:xfrm>
            <a:off x="6076951" y="2904078"/>
            <a:ext cx="2428872" cy="137660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3A">
  <p:cSld name="Layout-13A">
    <p:spTree>
      <p:nvGrpSpPr>
        <p:cNvPr id="390" name="Shape 390"/>
        <p:cNvGrpSpPr/>
        <p:nvPr/>
      </p:nvGrpSpPr>
      <p:grpSpPr>
        <a:xfrm>
          <a:off x="0" y="0"/>
          <a:ext cx="0" cy="0"/>
          <a:chOff x="0" y="0"/>
          <a:chExt cx="0" cy="0"/>
        </a:xfrm>
      </p:grpSpPr>
      <p:sp>
        <p:nvSpPr>
          <p:cNvPr id="391" name="Google Shape;391;p44"/>
          <p:cNvSpPr/>
          <p:nvPr/>
        </p:nvSpPr>
        <p:spPr>
          <a:xfrm>
            <a:off x="-3489" y="1895778"/>
            <a:ext cx="9145754" cy="3248021"/>
          </a:xfrm>
          <a:custGeom>
            <a:rect b="b" l="l" r="r" t="t"/>
            <a:pathLst>
              <a:path extrusionOk="0" h="3248021" w="9145754">
                <a:moveTo>
                  <a:pt x="4575489" y="0"/>
                </a:moveTo>
                <a:cubicBezTo>
                  <a:pt x="6303696" y="0"/>
                  <a:pt x="7870850" y="689549"/>
                  <a:pt x="9016831" y="1808528"/>
                </a:cubicBezTo>
                <a:lnTo>
                  <a:pt x="9145754" y="1942546"/>
                </a:lnTo>
                <a:lnTo>
                  <a:pt x="9145754" y="3248021"/>
                </a:lnTo>
                <a:lnTo>
                  <a:pt x="0" y="3248021"/>
                </a:lnTo>
                <a:lnTo>
                  <a:pt x="0" y="1947977"/>
                </a:lnTo>
                <a:lnTo>
                  <a:pt x="134147" y="1808528"/>
                </a:lnTo>
                <a:cubicBezTo>
                  <a:pt x="1280129" y="689549"/>
                  <a:pt x="2847283" y="0"/>
                  <a:pt x="4575489" y="0"/>
                </a:cubicBezTo>
                <a:close/>
              </a:path>
            </a:pathLst>
          </a:custGeom>
          <a:solidFill>
            <a:schemeClr val="accen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392" name="Google Shape;392;p44"/>
          <p:cNvSpPr/>
          <p:nvPr/>
        </p:nvSpPr>
        <p:spPr>
          <a:xfrm>
            <a:off x="6959759" y="2202393"/>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93" name="Google Shape;393;p44"/>
          <p:cNvSpPr/>
          <p:nvPr/>
        </p:nvSpPr>
        <p:spPr>
          <a:xfrm>
            <a:off x="1269841" y="2202393"/>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94" name="Google Shape;394;p44"/>
          <p:cNvSpPr/>
          <p:nvPr/>
        </p:nvSpPr>
        <p:spPr>
          <a:xfrm>
            <a:off x="4112188" y="1489168"/>
            <a:ext cx="914400" cy="914400"/>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395" name="Google Shape;395;p44"/>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4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7" name="Google Shape;397;p44"/>
          <p:cNvSpPr txBox="1"/>
          <p:nvPr>
            <p:ph idx="1" type="body"/>
          </p:nvPr>
        </p:nvSpPr>
        <p:spPr>
          <a:xfrm>
            <a:off x="3485475" y="2754984"/>
            <a:ext cx="2176272" cy="82296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98" name="Google Shape;398;p44"/>
          <p:cNvSpPr txBox="1"/>
          <p:nvPr>
            <p:ph idx="2" type="body"/>
          </p:nvPr>
        </p:nvSpPr>
        <p:spPr>
          <a:xfrm>
            <a:off x="6329553" y="3212506"/>
            <a:ext cx="2176272" cy="31089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99" name="Google Shape;399;p44"/>
          <p:cNvSpPr txBox="1"/>
          <p:nvPr>
            <p:ph idx="3" type="body"/>
          </p:nvPr>
        </p:nvSpPr>
        <p:spPr>
          <a:xfrm>
            <a:off x="6329553" y="3496364"/>
            <a:ext cx="2176272" cy="82296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00" name="Google Shape;400;p44"/>
          <p:cNvSpPr txBox="1"/>
          <p:nvPr>
            <p:ph idx="4" type="body"/>
          </p:nvPr>
        </p:nvSpPr>
        <p:spPr>
          <a:xfrm>
            <a:off x="638175" y="3468209"/>
            <a:ext cx="2179495" cy="82296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01" name="Google Shape;401;p44"/>
          <p:cNvSpPr txBox="1"/>
          <p:nvPr>
            <p:ph idx="5" type="body"/>
          </p:nvPr>
        </p:nvSpPr>
        <p:spPr>
          <a:xfrm>
            <a:off x="3485475" y="2471126"/>
            <a:ext cx="2176272" cy="31089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02" name="Google Shape;402;p44"/>
          <p:cNvSpPr txBox="1"/>
          <p:nvPr>
            <p:ph idx="6" type="body"/>
          </p:nvPr>
        </p:nvSpPr>
        <p:spPr>
          <a:xfrm>
            <a:off x="638175" y="3187470"/>
            <a:ext cx="2176272" cy="31089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4A">
  <p:cSld name="Layout-14A">
    <p:spTree>
      <p:nvGrpSpPr>
        <p:cNvPr id="403" name="Shape 403"/>
        <p:cNvGrpSpPr/>
        <p:nvPr/>
      </p:nvGrpSpPr>
      <p:grpSpPr>
        <a:xfrm>
          <a:off x="0" y="0"/>
          <a:ext cx="0" cy="0"/>
          <a:chOff x="0" y="0"/>
          <a:chExt cx="0" cy="0"/>
        </a:xfrm>
      </p:grpSpPr>
      <p:pic>
        <p:nvPicPr>
          <p:cNvPr id="404" name="Google Shape;404;p45"/>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405" name="Google Shape;405;p45"/>
          <p:cNvSpPr/>
          <p:nvPr/>
        </p:nvSpPr>
        <p:spPr>
          <a:xfrm>
            <a:off x="476250" y="1547813"/>
            <a:ext cx="1920240" cy="2778527"/>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06" name="Google Shape;406;p45"/>
          <p:cNvSpPr/>
          <p:nvPr/>
        </p:nvSpPr>
        <p:spPr>
          <a:xfrm>
            <a:off x="121691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07" name="Google Shape;407;p45"/>
          <p:cNvSpPr/>
          <p:nvPr/>
        </p:nvSpPr>
        <p:spPr>
          <a:xfrm>
            <a:off x="2566670" y="1547813"/>
            <a:ext cx="1920240" cy="2778527"/>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08" name="Google Shape;408;p45"/>
          <p:cNvSpPr/>
          <p:nvPr/>
        </p:nvSpPr>
        <p:spPr>
          <a:xfrm>
            <a:off x="330733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09" name="Google Shape;409;p45"/>
          <p:cNvSpPr/>
          <p:nvPr/>
        </p:nvSpPr>
        <p:spPr>
          <a:xfrm>
            <a:off x="4657090" y="1547813"/>
            <a:ext cx="1920240" cy="2778527"/>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10" name="Google Shape;410;p45"/>
          <p:cNvSpPr/>
          <p:nvPr/>
        </p:nvSpPr>
        <p:spPr>
          <a:xfrm>
            <a:off x="539775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11" name="Google Shape;411;p45"/>
          <p:cNvSpPr/>
          <p:nvPr/>
        </p:nvSpPr>
        <p:spPr>
          <a:xfrm>
            <a:off x="6747510" y="1547813"/>
            <a:ext cx="1920240" cy="2778527"/>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12" name="Google Shape;412;p45"/>
          <p:cNvSpPr/>
          <p:nvPr/>
        </p:nvSpPr>
        <p:spPr>
          <a:xfrm>
            <a:off x="748817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13" name="Google Shape;413;p45"/>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4" name="Google Shape;414;p4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E9E9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5" name="Google Shape;415;p45"/>
          <p:cNvSpPr txBox="1"/>
          <p:nvPr>
            <p:ph idx="1" type="body"/>
          </p:nvPr>
        </p:nvSpPr>
        <p:spPr>
          <a:xfrm>
            <a:off x="2726690"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16" name="Google Shape;416;p45"/>
          <p:cNvSpPr txBox="1"/>
          <p:nvPr>
            <p:ph idx="2" type="body"/>
          </p:nvPr>
        </p:nvSpPr>
        <p:spPr>
          <a:xfrm>
            <a:off x="4817110"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17" name="Google Shape;417;p45"/>
          <p:cNvSpPr txBox="1"/>
          <p:nvPr>
            <p:ph idx="3" type="body"/>
          </p:nvPr>
        </p:nvSpPr>
        <p:spPr>
          <a:xfrm>
            <a:off x="4817110"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18" name="Google Shape;418;p45"/>
          <p:cNvSpPr txBox="1"/>
          <p:nvPr>
            <p:ph idx="4" type="body"/>
          </p:nvPr>
        </p:nvSpPr>
        <p:spPr>
          <a:xfrm>
            <a:off x="636270"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19" name="Google Shape;419;p45"/>
          <p:cNvSpPr txBox="1"/>
          <p:nvPr>
            <p:ph idx="5" type="body"/>
          </p:nvPr>
        </p:nvSpPr>
        <p:spPr>
          <a:xfrm>
            <a:off x="2726690"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20" name="Google Shape;420;p45"/>
          <p:cNvSpPr txBox="1"/>
          <p:nvPr>
            <p:ph idx="6" type="body"/>
          </p:nvPr>
        </p:nvSpPr>
        <p:spPr>
          <a:xfrm>
            <a:off x="636270"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21" name="Google Shape;421;p45"/>
          <p:cNvSpPr txBox="1"/>
          <p:nvPr>
            <p:ph idx="7" type="body"/>
          </p:nvPr>
        </p:nvSpPr>
        <p:spPr>
          <a:xfrm>
            <a:off x="6905625"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22" name="Google Shape;422;p45"/>
          <p:cNvSpPr txBox="1"/>
          <p:nvPr>
            <p:ph idx="8" type="body"/>
          </p:nvPr>
        </p:nvSpPr>
        <p:spPr>
          <a:xfrm>
            <a:off x="6905625"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15A">
  <p:cSld name="Layout-15A">
    <p:spTree>
      <p:nvGrpSpPr>
        <p:cNvPr id="423" name="Shape 423"/>
        <p:cNvGrpSpPr/>
        <p:nvPr/>
      </p:nvGrpSpPr>
      <p:grpSpPr>
        <a:xfrm>
          <a:off x="0" y="0"/>
          <a:ext cx="0" cy="0"/>
          <a:chOff x="0" y="0"/>
          <a:chExt cx="0" cy="0"/>
        </a:xfrm>
      </p:grpSpPr>
      <p:pic>
        <p:nvPicPr>
          <p:cNvPr id="424" name="Google Shape;424;p46"/>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425" name="Google Shape;425;p46"/>
          <p:cNvSpPr/>
          <p:nvPr/>
        </p:nvSpPr>
        <p:spPr>
          <a:xfrm>
            <a:off x="1023939" y="1547813"/>
            <a:ext cx="1920240" cy="2778527"/>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26" name="Google Shape;426;p46"/>
          <p:cNvSpPr/>
          <p:nvPr/>
        </p:nvSpPr>
        <p:spPr>
          <a:xfrm>
            <a:off x="1764604"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27" name="Google Shape;427;p46"/>
          <p:cNvSpPr/>
          <p:nvPr/>
        </p:nvSpPr>
        <p:spPr>
          <a:xfrm>
            <a:off x="3611880" y="1547813"/>
            <a:ext cx="1920240" cy="2778527"/>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28" name="Google Shape;428;p46"/>
          <p:cNvSpPr/>
          <p:nvPr/>
        </p:nvSpPr>
        <p:spPr>
          <a:xfrm>
            <a:off x="4352545"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29" name="Google Shape;429;p46"/>
          <p:cNvSpPr/>
          <p:nvPr/>
        </p:nvSpPr>
        <p:spPr>
          <a:xfrm>
            <a:off x="6199821" y="1547813"/>
            <a:ext cx="1920240" cy="2778527"/>
          </a:xfrm>
          <a:prstGeom prst="rect">
            <a:avLst/>
          </a:prstGeom>
          <a:solidFill>
            <a:srgbClr val="F2F2F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30" name="Google Shape;430;p46"/>
          <p:cNvSpPr/>
          <p:nvPr/>
        </p:nvSpPr>
        <p:spPr>
          <a:xfrm>
            <a:off x="6940486" y="4106884"/>
            <a:ext cx="438912" cy="219456"/>
          </a:xfrm>
          <a:custGeom>
            <a:rect b="b" l="l" r="r" t="t"/>
            <a:pathLst>
              <a:path extrusionOk="0" h="21600" w="21600">
                <a:moveTo>
                  <a:pt x="10800" y="0"/>
                </a:moveTo>
                <a:cubicBezTo>
                  <a:pt x="4835" y="0"/>
                  <a:pt x="0" y="9671"/>
                  <a:pt x="0" y="21600"/>
                </a:cubicBezTo>
                <a:lnTo>
                  <a:pt x="21600" y="21600"/>
                </a:lnTo>
                <a:cubicBezTo>
                  <a:pt x="21600" y="9671"/>
                  <a:pt x="16765" y="0"/>
                  <a:pt x="10800" y="0"/>
                </a:cubicBezTo>
                <a:close/>
              </a:path>
            </a:pathLst>
          </a:custGeom>
          <a:solidFill>
            <a:schemeClr val="accen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31" name="Google Shape;431;p46"/>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2" name="Google Shape;432;p4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E9E9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3" name="Google Shape;433;p46"/>
          <p:cNvSpPr txBox="1"/>
          <p:nvPr>
            <p:ph idx="1" type="body"/>
          </p:nvPr>
        </p:nvSpPr>
        <p:spPr>
          <a:xfrm>
            <a:off x="3771900"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34" name="Google Shape;434;p46"/>
          <p:cNvSpPr txBox="1"/>
          <p:nvPr>
            <p:ph idx="2" type="body"/>
          </p:nvPr>
        </p:nvSpPr>
        <p:spPr>
          <a:xfrm>
            <a:off x="6359841"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35" name="Google Shape;435;p46"/>
          <p:cNvSpPr txBox="1"/>
          <p:nvPr>
            <p:ph idx="3" type="body"/>
          </p:nvPr>
        </p:nvSpPr>
        <p:spPr>
          <a:xfrm>
            <a:off x="6359841"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36" name="Google Shape;436;p46"/>
          <p:cNvSpPr txBox="1"/>
          <p:nvPr>
            <p:ph idx="4" type="body"/>
          </p:nvPr>
        </p:nvSpPr>
        <p:spPr>
          <a:xfrm>
            <a:off x="1183959" y="3147488"/>
            <a:ext cx="1600200" cy="6858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37" name="Google Shape;437;p46"/>
          <p:cNvSpPr txBox="1"/>
          <p:nvPr>
            <p:ph idx="5" type="body"/>
          </p:nvPr>
        </p:nvSpPr>
        <p:spPr>
          <a:xfrm>
            <a:off x="3771900"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38" name="Google Shape;438;p46"/>
          <p:cNvSpPr txBox="1"/>
          <p:nvPr>
            <p:ph idx="6" type="body"/>
          </p:nvPr>
        </p:nvSpPr>
        <p:spPr>
          <a:xfrm>
            <a:off x="1183959" y="2728779"/>
            <a:ext cx="1600200" cy="32004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b="1" i="0" sz="14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6A">
  <p:cSld name="Layout-6A">
    <p:spTree>
      <p:nvGrpSpPr>
        <p:cNvPr id="439" name="Shape 439"/>
        <p:cNvGrpSpPr/>
        <p:nvPr/>
      </p:nvGrpSpPr>
      <p:grpSpPr>
        <a:xfrm>
          <a:off x="0" y="0"/>
          <a:ext cx="0" cy="0"/>
          <a:chOff x="0" y="0"/>
          <a:chExt cx="0" cy="0"/>
        </a:xfrm>
      </p:grpSpPr>
      <p:sp>
        <p:nvSpPr>
          <p:cNvPr id="440" name="Google Shape;440;p47"/>
          <p:cNvSpPr/>
          <p:nvPr/>
        </p:nvSpPr>
        <p:spPr>
          <a:xfrm>
            <a:off x="476251" y="13716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41" name="Google Shape;441;p47"/>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2" name="Google Shape;442;p4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443" name="Google Shape;443;p47"/>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444" name="Google Shape;444;p47"/>
          <p:cNvSpPr txBox="1"/>
          <p:nvPr>
            <p:ph idx="1" type="body"/>
          </p:nvPr>
        </p:nvSpPr>
        <p:spPr>
          <a:xfrm>
            <a:off x="638175" y="1428691"/>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45" name="Google Shape;445;p47"/>
          <p:cNvSpPr txBox="1"/>
          <p:nvPr>
            <p:ph idx="2" type="body"/>
          </p:nvPr>
        </p:nvSpPr>
        <p:spPr>
          <a:xfrm>
            <a:off x="638174" y="1838991"/>
            <a:ext cx="2428875"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46" name="Google Shape;446;p47"/>
          <p:cNvSpPr txBox="1"/>
          <p:nvPr>
            <p:ph idx="3" type="body"/>
          </p:nvPr>
        </p:nvSpPr>
        <p:spPr>
          <a:xfrm>
            <a:off x="638175" y="2142422"/>
            <a:ext cx="2428874"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47" name="Google Shape;447;p47"/>
          <p:cNvSpPr txBox="1"/>
          <p:nvPr>
            <p:ph idx="4" type="body"/>
          </p:nvPr>
        </p:nvSpPr>
        <p:spPr>
          <a:xfrm>
            <a:off x="3357563" y="1428691"/>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48" name="Google Shape;448;p47"/>
          <p:cNvSpPr txBox="1"/>
          <p:nvPr>
            <p:ph idx="5" type="body"/>
          </p:nvPr>
        </p:nvSpPr>
        <p:spPr>
          <a:xfrm>
            <a:off x="3357562" y="1838991"/>
            <a:ext cx="2428873"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49" name="Google Shape;449;p47"/>
          <p:cNvSpPr txBox="1"/>
          <p:nvPr>
            <p:ph idx="6" type="body"/>
          </p:nvPr>
        </p:nvSpPr>
        <p:spPr>
          <a:xfrm>
            <a:off x="3357563" y="2142422"/>
            <a:ext cx="2428872"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0" name="Google Shape;450;p47"/>
          <p:cNvSpPr txBox="1"/>
          <p:nvPr>
            <p:ph idx="7" type="body"/>
          </p:nvPr>
        </p:nvSpPr>
        <p:spPr>
          <a:xfrm>
            <a:off x="6076951" y="1428691"/>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1" name="Google Shape;451;p47"/>
          <p:cNvSpPr txBox="1"/>
          <p:nvPr>
            <p:ph idx="8" type="body"/>
          </p:nvPr>
        </p:nvSpPr>
        <p:spPr>
          <a:xfrm>
            <a:off x="6076951" y="1838991"/>
            <a:ext cx="2428872"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2" name="Google Shape;452;p47"/>
          <p:cNvSpPr txBox="1"/>
          <p:nvPr>
            <p:ph idx="9" type="body"/>
          </p:nvPr>
        </p:nvSpPr>
        <p:spPr>
          <a:xfrm>
            <a:off x="6076951" y="2142422"/>
            <a:ext cx="2428872"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3" name="Google Shape;453;p47"/>
          <p:cNvSpPr txBox="1"/>
          <p:nvPr>
            <p:ph idx="13" type="body"/>
          </p:nvPr>
        </p:nvSpPr>
        <p:spPr>
          <a:xfrm>
            <a:off x="638175" y="3090973"/>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4" name="Google Shape;454;p47"/>
          <p:cNvSpPr txBox="1"/>
          <p:nvPr>
            <p:ph idx="14" type="body"/>
          </p:nvPr>
        </p:nvSpPr>
        <p:spPr>
          <a:xfrm>
            <a:off x="638175" y="3501273"/>
            <a:ext cx="2428874"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5" name="Google Shape;455;p47"/>
          <p:cNvSpPr txBox="1"/>
          <p:nvPr>
            <p:ph idx="15" type="body"/>
          </p:nvPr>
        </p:nvSpPr>
        <p:spPr>
          <a:xfrm>
            <a:off x="638175" y="3804704"/>
            <a:ext cx="2428874"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6" name="Google Shape;456;p47"/>
          <p:cNvSpPr txBox="1"/>
          <p:nvPr>
            <p:ph idx="16" type="body"/>
          </p:nvPr>
        </p:nvSpPr>
        <p:spPr>
          <a:xfrm>
            <a:off x="3357563" y="3090973"/>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7" name="Google Shape;457;p47"/>
          <p:cNvSpPr txBox="1"/>
          <p:nvPr>
            <p:ph idx="17" type="body"/>
          </p:nvPr>
        </p:nvSpPr>
        <p:spPr>
          <a:xfrm>
            <a:off x="3357562" y="3501273"/>
            <a:ext cx="2428871"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8" name="Google Shape;458;p47"/>
          <p:cNvSpPr txBox="1"/>
          <p:nvPr>
            <p:ph idx="18" type="body"/>
          </p:nvPr>
        </p:nvSpPr>
        <p:spPr>
          <a:xfrm>
            <a:off x="3357563" y="3804704"/>
            <a:ext cx="2428870"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9" name="Google Shape;459;p47"/>
          <p:cNvSpPr txBox="1"/>
          <p:nvPr>
            <p:ph idx="19" type="body"/>
          </p:nvPr>
        </p:nvSpPr>
        <p:spPr>
          <a:xfrm>
            <a:off x="6076951" y="3090973"/>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800"/>
              <a:buFont typeface="Arial"/>
              <a:buNone/>
              <a:defRPr b="1" sz="1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60" name="Google Shape;460;p47"/>
          <p:cNvSpPr txBox="1"/>
          <p:nvPr>
            <p:ph idx="20" type="body"/>
          </p:nvPr>
        </p:nvSpPr>
        <p:spPr>
          <a:xfrm>
            <a:off x="6076951" y="3501273"/>
            <a:ext cx="2428870" cy="303212"/>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b="1" i="0" sz="14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61" name="Google Shape;461;p47"/>
          <p:cNvSpPr txBox="1"/>
          <p:nvPr>
            <p:ph idx="21" type="body"/>
          </p:nvPr>
        </p:nvSpPr>
        <p:spPr>
          <a:xfrm>
            <a:off x="6076951" y="3804704"/>
            <a:ext cx="2428870" cy="81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5A">
  <p:cSld name="Layout-5A">
    <p:spTree>
      <p:nvGrpSpPr>
        <p:cNvPr id="462" name="Shape 462"/>
        <p:cNvGrpSpPr/>
        <p:nvPr/>
      </p:nvGrpSpPr>
      <p:grpSpPr>
        <a:xfrm>
          <a:off x="0" y="0"/>
          <a:ext cx="0" cy="0"/>
          <a:chOff x="0" y="0"/>
          <a:chExt cx="0" cy="0"/>
        </a:xfrm>
      </p:grpSpPr>
      <p:sp>
        <p:nvSpPr>
          <p:cNvPr id="463" name="Google Shape;463;p48"/>
          <p:cNvSpPr/>
          <p:nvPr/>
        </p:nvSpPr>
        <p:spPr>
          <a:xfrm>
            <a:off x="476251" y="13716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64" name="Google Shape;464;p48"/>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5" name="Google Shape;465;p4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466" name="Google Shape;466;p48"/>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ackground_Blue Bar">
  <p:cSld name="White Background_Blue Bar">
    <p:bg>
      <p:bgPr>
        <a:solidFill>
          <a:schemeClr val="lt1"/>
        </a:solidFill>
      </p:bgPr>
    </p:bg>
    <p:spTree>
      <p:nvGrpSpPr>
        <p:cNvPr id="467" name="Shape 467"/>
        <p:cNvGrpSpPr/>
        <p:nvPr/>
      </p:nvGrpSpPr>
      <p:grpSpPr>
        <a:xfrm>
          <a:off x="0" y="0"/>
          <a:ext cx="0" cy="0"/>
          <a:chOff x="0" y="0"/>
          <a:chExt cx="0" cy="0"/>
        </a:xfrm>
      </p:grpSpPr>
      <p:sp>
        <p:nvSpPr>
          <p:cNvPr id="468" name="Google Shape;468;p4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469" name="Google Shape;469;p49"/>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hite Background">
  <p:cSld name="Blank White Background">
    <p:spTree>
      <p:nvGrpSpPr>
        <p:cNvPr id="470" name="Shape 470"/>
        <p:cNvGrpSpPr/>
        <p:nvPr/>
      </p:nvGrpSpPr>
      <p:grpSpPr>
        <a:xfrm>
          <a:off x="0" y="0"/>
          <a:ext cx="0" cy="0"/>
          <a:chOff x="0" y="0"/>
          <a:chExt cx="0" cy="0"/>
        </a:xfrm>
      </p:grpSpPr>
      <p:sp>
        <p:nvSpPr>
          <p:cNvPr id="471" name="Google Shape;471;p5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p:cSld name="Section Title">
    <p:bg>
      <p:bgPr>
        <a:solidFill>
          <a:schemeClr val="dk2"/>
        </a:solidFill>
      </p:bgPr>
    </p:bg>
    <p:spTree>
      <p:nvGrpSpPr>
        <p:cNvPr id="36" name="Shape 36"/>
        <p:cNvGrpSpPr/>
        <p:nvPr/>
      </p:nvGrpSpPr>
      <p:grpSpPr>
        <a:xfrm>
          <a:off x="0" y="0"/>
          <a:ext cx="0" cy="0"/>
          <a:chOff x="0" y="0"/>
          <a:chExt cx="0" cy="0"/>
        </a:xfrm>
      </p:grpSpPr>
      <p:pic>
        <p:nvPicPr>
          <p:cNvPr descr="A close up of a logo&#10;&#10;Description automatically generated" id="37" name="Google Shape;37;p6"/>
          <p:cNvPicPr preferRelativeResize="0"/>
          <p:nvPr/>
        </p:nvPicPr>
        <p:blipFill rotWithShape="1">
          <a:blip r:embed="rId2">
            <a:alphaModFix/>
          </a:blip>
          <a:srcRect b="6503" l="0" r="0" t="0"/>
          <a:stretch/>
        </p:blipFill>
        <p:spPr>
          <a:xfrm>
            <a:off x="0" y="334536"/>
            <a:ext cx="9144000" cy="4808964"/>
          </a:xfrm>
          <a:prstGeom prst="rect">
            <a:avLst/>
          </a:prstGeom>
          <a:noFill/>
          <a:ln>
            <a:noFill/>
          </a:ln>
        </p:spPr>
      </p:pic>
      <p:sp>
        <p:nvSpPr>
          <p:cNvPr id="38" name="Google Shape;38;p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type="ctrTitle"/>
          </p:nvPr>
        </p:nvSpPr>
        <p:spPr>
          <a:xfrm>
            <a:off x="628650" y="951547"/>
            <a:ext cx="7886693" cy="100584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6"/>
          <p:cNvSpPr txBox="1"/>
          <p:nvPr>
            <p:ph idx="1" type="subTitle"/>
          </p:nvPr>
        </p:nvSpPr>
        <p:spPr>
          <a:xfrm>
            <a:off x="628651" y="2023110"/>
            <a:ext cx="7886692" cy="54864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sz="1400">
                <a:solidFill>
                  <a:schemeClr val="lt1"/>
                </a:solidFill>
                <a:latin typeface="Arial"/>
                <a:ea typeface="Arial"/>
                <a:cs typeface="Arial"/>
                <a:sym typeface="Arial"/>
              </a:defRPr>
            </a:lvl1pPr>
            <a:lvl2pPr lvl="1" algn="l">
              <a:lnSpc>
                <a:spcPct val="100000"/>
              </a:lnSpc>
              <a:spcBef>
                <a:spcPts val="600"/>
              </a:spcBef>
              <a:spcAft>
                <a:spcPts val="0"/>
              </a:spcAft>
              <a:buSzPts val="1800"/>
              <a:buChar char="‒"/>
              <a:defRPr/>
            </a:lvl2pPr>
            <a:lvl3pPr lvl="2" algn="l">
              <a:lnSpc>
                <a:spcPct val="100000"/>
              </a:lnSpc>
              <a:spcBef>
                <a:spcPts val="600"/>
              </a:spcBef>
              <a:spcAft>
                <a:spcPts val="0"/>
              </a:spcAft>
              <a:buSzPts val="1800"/>
              <a:buChar char="•"/>
              <a:defRPr/>
            </a:lvl3pPr>
            <a:lvl4pPr lvl="3" algn="l">
              <a:spcBef>
                <a:spcPts val="600"/>
              </a:spcBef>
              <a:spcAft>
                <a:spcPts val="0"/>
              </a:spcAft>
              <a:buSzPts val="1800"/>
              <a:buChar char="–"/>
              <a:defRPr/>
            </a:lvl4pPr>
            <a:lvl5pPr lvl="4" algn="l">
              <a:spcBef>
                <a:spcPts val="360"/>
              </a:spcBef>
              <a:spcAft>
                <a:spcPts val="0"/>
              </a:spcAft>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Quotes">
    <p:bg>
      <p:bgPr>
        <a:solidFill>
          <a:schemeClr val="dk2"/>
        </a:solidFill>
      </p:bgPr>
    </p:bg>
    <p:spTree>
      <p:nvGrpSpPr>
        <p:cNvPr id="472" name="Shape 472"/>
        <p:cNvGrpSpPr/>
        <p:nvPr/>
      </p:nvGrpSpPr>
      <p:grpSpPr>
        <a:xfrm>
          <a:off x="0" y="0"/>
          <a:ext cx="0" cy="0"/>
          <a:chOff x="0" y="0"/>
          <a:chExt cx="0" cy="0"/>
        </a:xfrm>
      </p:grpSpPr>
      <p:sp>
        <p:nvSpPr>
          <p:cNvPr id="473" name="Google Shape;473;p51"/>
          <p:cNvSpPr txBox="1"/>
          <p:nvPr>
            <p:ph idx="1" type="body"/>
          </p:nvPr>
        </p:nvSpPr>
        <p:spPr>
          <a:xfrm>
            <a:off x="918115" y="1455780"/>
            <a:ext cx="7315200" cy="20116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SzPts val="2400"/>
              <a:buNone/>
              <a:defRPr sz="2400">
                <a:solidFill>
                  <a:schemeClr val="lt1"/>
                </a:solidFill>
              </a:defRPr>
            </a:lvl1pPr>
            <a:lvl2pPr indent="-228600" lvl="1" marL="914400" algn="l">
              <a:lnSpc>
                <a:spcPct val="100000"/>
              </a:lnSpc>
              <a:spcBef>
                <a:spcPts val="600"/>
              </a:spcBef>
              <a:spcAft>
                <a:spcPts val="0"/>
              </a:spcAft>
              <a:buSzPts val="1800"/>
              <a:buNone/>
              <a:defRPr>
                <a:solidFill>
                  <a:schemeClr val="lt1"/>
                </a:solidFill>
              </a:defRPr>
            </a:lvl2pPr>
            <a:lvl3pPr indent="-228600" lvl="2" marL="1371600" algn="l">
              <a:lnSpc>
                <a:spcPct val="100000"/>
              </a:lnSpc>
              <a:spcBef>
                <a:spcPts val="600"/>
              </a:spcBef>
              <a:spcAft>
                <a:spcPts val="0"/>
              </a:spcAft>
              <a:buSzPts val="1800"/>
              <a:buNone/>
              <a:defRPr>
                <a:solidFill>
                  <a:schemeClr val="lt1"/>
                </a:solidFill>
              </a:defRPr>
            </a:lvl3pPr>
            <a:lvl4pPr indent="-228600" lvl="3" marL="1828800" algn="l">
              <a:spcBef>
                <a:spcPts val="600"/>
              </a:spcBef>
              <a:spcAft>
                <a:spcPts val="0"/>
              </a:spcAft>
              <a:buSzPts val="1350"/>
              <a:buNone/>
              <a:defRPr>
                <a:solidFill>
                  <a:schemeClr val="lt1"/>
                </a:solidFill>
              </a:defRPr>
            </a:lvl4pPr>
            <a:lvl5pPr indent="-228600" lvl="4" marL="2286000" algn="l">
              <a:spcBef>
                <a:spcPts val="270"/>
              </a:spcBef>
              <a:spcAft>
                <a:spcPts val="0"/>
              </a:spcAft>
              <a:buSzPts val="1350"/>
              <a:buNone/>
              <a:defRPr>
                <a:solidFill>
                  <a:schemeClr val="lt1"/>
                </a:solidFill>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74" name="Google Shape;474;p5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5" name="Google Shape;475;p51"/>
          <p:cNvSpPr txBox="1"/>
          <p:nvPr>
            <p:ph idx="2" type="body"/>
          </p:nvPr>
        </p:nvSpPr>
        <p:spPr>
          <a:xfrm>
            <a:off x="918115" y="3888731"/>
            <a:ext cx="3657600" cy="46166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476" name="Google Shape;476;p51"/>
          <p:cNvGrpSpPr/>
          <p:nvPr/>
        </p:nvGrpSpPr>
        <p:grpSpPr>
          <a:xfrm>
            <a:off x="1033368" y="3695796"/>
            <a:ext cx="691374" cy="18288"/>
            <a:chOff x="3842851" y="2453321"/>
            <a:chExt cx="691374" cy="18288"/>
          </a:xfrm>
        </p:grpSpPr>
        <p:sp>
          <p:nvSpPr>
            <p:cNvPr id="477" name="Google Shape;477;p51"/>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78" name="Google Shape;478;p51"/>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79" name="Google Shape;479;p51"/>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
        <p:nvSpPr>
          <p:cNvPr id="480" name="Google Shape;480;p51"/>
          <p:cNvSpPr/>
          <p:nvPr/>
        </p:nvSpPr>
        <p:spPr>
          <a:xfrm>
            <a:off x="6936060" y="3805224"/>
            <a:ext cx="2207940" cy="1338276"/>
          </a:xfrm>
          <a:custGeom>
            <a:rect b="b" l="l" r="r" t="t"/>
            <a:pathLst>
              <a:path extrusionOk="0" h="1338276" w="2207940">
                <a:moveTo>
                  <a:pt x="794696" y="0"/>
                </a:moveTo>
                <a:cubicBezTo>
                  <a:pt x="1020485" y="0"/>
                  <a:pt x="1216177" y="128561"/>
                  <a:pt x="1312600" y="316478"/>
                </a:cubicBezTo>
                <a:cubicBezTo>
                  <a:pt x="1385601" y="257247"/>
                  <a:pt x="1478740" y="221745"/>
                  <a:pt x="1580088" y="221745"/>
                </a:cubicBezTo>
                <a:cubicBezTo>
                  <a:pt x="1795152" y="221745"/>
                  <a:pt x="1972894" y="381471"/>
                  <a:pt x="2001241" y="588780"/>
                </a:cubicBezTo>
                <a:cubicBezTo>
                  <a:pt x="2079304" y="607599"/>
                  <a:pt x="2149841" y="645709"/>
                  <a:pt x="2207519" y="697779"/>
                </a:cubicBezTo>
                <a:lnTo>
                  <a:pt x="2207940" y="698227"/>
                </a:lnTo>
                <a:lnTo>
                  <a:pt x="2207940" y="1338276"/>
                </a:lnTo>
                <a:lnTo>
                  <a:pt x="2169231" y="1338276"/>
                </a:lnTo>
                <a:cubicBezTo>
                  <a:pt x="1737223" y="1338276"/>
                  <a:pt x="9194" y="1338276"/>
                  <a:pt x="9194" y="1338276"/>
                </a:cubicBezTo>
                <a:cubicBezTo>
                  <a:pt x="3174" y="1307174"/>
                  <a:pt x="0" y="1275080"/>
                  <a:pt x="0" y="1242242"/>
                </a:cubicBezTo>
                <a:cubicBezTo>
                  <a:pt x="0" y="1054078"/>
                  <a:pt x="103756" y="890140"/>
                  <a:pt x="257092" y="804391"/>
                </a:cubicBezTo>
                <a:cubicBezTo>
                  <a:pt x="228635" y="735804"/>
                  <a:pt x="212875" y="660650"/>
                  <a:pt x="212875" y="581779"/>
                </a:cubicBezTo>
                <a:cubicBezTo>
                  <a:pt x="212875" y="260468"/>
                  <a:pt x="473359" y="0"/>
                  <a:pt x="794696" y="0"/>
                </a:cubicBezTo>
                <a:close/>
              </a:path>
            </a:pathLst>
          </a:custGeom>
          <a:solidFill>
            <a:schemeClr val="l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481" name="Google Shape;481;p51"/>
          <p:cNvSpPr/>
          <p:nvPr/>
        </p:nvSpPr>
        <p:spPr>
          <a:xfrm rot="-5400000">
            <a:off x="8294672" y="0"/>
            <a:ext cx="849328" cy="849328"/>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482" name="Google Shape;482;p51"/>
          <p:cNvSpPr txBox="1"/>
          <p:nvPr>
            <p:ph idx="3" type="body"/>
          </p:nvPr>
        </p:nvSpPr>
        <p:spPr>
          <a:xfrm>
            <a:off x="7569449" y="4443798"/>
            <a:ext cx="1097280" cy="4572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800"/>
              <a:buNone/>
              <a:defRPr sz="800"/>
            </a:lvl1pPr>
            <a:lvl2pPr indent="-228600" lvl="1" marL="914400" algn="ctr">
              <a:lnSpc>
                <a:spcPct val="100000"/>
              </a:lnSpc>
              <a:spcBef>
                <a:spcPts val="600"/>
              </a:spcBef>
              <a:spcAft>
                <a:spcPts val="0"/>
              </a:spcAft>
              <a:buSzPts val="1800"/>
              <a:buNone/>
              <a:defRPr/>
            </a:lvl2pPr>
            <a:lvl3pPr indent="-228600" lvl="2" marL="1371600" algn="ctr">
              <a:lnSpc>
                <a:spcPct val="100000"/>
              </a:lnSpc>
              <a:spcBef>
                <a:spcPts val="600"/>
              </a:spcBef>
              <a:spcAft>
                <a:spcPts val="0"/>
              </a:spcAft>
              <a:buSzPts val="1800"/>
              <a:buNone/>
              <a:defRPr/>
            </a:lvl3pPr>
            <a:lvl4pPr indent="-228600" lvl="3" marL="1828800" algn="ctr">
              <a:spcBef>
                <a:spcPts val="600"/>
              </a:spcBef>
              <a:spcAft>
                <a:spcPts val="0"/>
              </a:spcAft>
              <a:buSzPts val="1350"/>
              <a:buNone/>
              <a:defRPr/>
            </a:lvl4pPr>
            <a:lvl5pPr indent="-228600" lvl="4" marL="2286000" algn="ctr">
              <a:spcBef>
                <a:spcPts val="270"/>
              </a:spcBef>
              <a:spcAft>
                <a:spcPts val="0"/>
              </a:spcAft>
              <a:buSzPts val="1350"/>
              <a:buNone/>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83" name="Google Shape;483;p51"/>
          <p:cNvSpPr/>
          <p:nvPr/>
        </p:nvSpPr>
        <p:spPr>
          <a:xfrm>
            <a:off x="1018037" y="715334"/>
            <a:ext cx="636532" cy="486015"/>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2">
  <p:cSld name="Quotes-2">
    <p:bg>
      <p:bgPr>
        <a:solidFill>
          <a:schemeClr val="dk2"/>
        </a:solidFill>
      </p:bgPr>
    </p:bg>
    <p:spTree>
      <p:nvGrpSpPr>
        <p:cNvPr id="484" name="Shape 484"/>
        <p:cNvGrpSpPr/>
        <p:nvPr/>
      </p:nvGrpSpPr>
      <p:grpSpPr>
        <a:xfrm>
          <a:off x="0" y="0"/>
          <a:ext cx="0" cy="0"/>
          <a:chOff x="0" y="0"/>
          <a:chExt cx="0" cy="0"/>
        </a:xfrm>
      </p:grpSpPr>
      <p:sp>
        <p:nvSpPr>
          <p:cNvPr id="485" name="Google Shape;485;p52"/>
          <p:cNvSpPr txBox="1"/>
          <p:nvPr>
            <p:ph idx="1" type="body"/>
          </p:nvPr>
        </p:nvSpPr>
        <p:spPr>
          <a:xfrm>
            <a:off x="918115" y="1455780"/>
            <a:ext cx="7315200" cy="20116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SzPts val="2400"/>
              <a:buNone/>
              <a:defRPr sz="2400">
                <a:solidFill>
                  <a:schemeClr val="lt1"/>
                </a:solidFill>
              </a:defRPr>
            </a:lvl1pPr>
            <a:lvl2pPr indent="-228600" lvl="1" marL="914400" algn="l">
              <a:lnSpc>
                <a:spcPct val="100000"/>
              </a:lnSpc>
              <a:spcBef>
                <a:spcPts val="600"/>
              </a:spcBef>
              <a:spcAft>
                <a:spcPts val="0"/>
              </a:spcAft>
              <a:buSzPts val="1800"/>
              <a:buNone/>
              <a:defRPr>
                <a:solidFill>
                  <a:schemeClr val="lt1"/>
                </a:solidFill>
              </a:defRPr>
            </a:lvl2pPr>
            <a:lvl3pPr indent="-228600" lvl="2" marL="1371600" algn="l">
              <a:lnSpc>
                <a:spcPct val="100000"/>
              </a:lnSpc>
              <a:spcBef>
                <a:spcPts val="600"/>
              </a:spcBef>
              <a:spcAft>
                <a:spcPts val="0"/>
              </a:spcAft>
              <a:buSzPts val="1800"/>
              <a:buNone/>
              <a:defRPr>
                <a:solidFill>
                  <a:schemeClr val="lt1"/>
                </a:solidFill>
              </a:defRPr>
            </a:lvl3pPr>
            <a:lvl4pPr indent="-228600" lvl="3" marL="1828800" algn="l">
              <a:spcBef>
                <a:spcPts val="600"/>
              </a:spcBef>
              <a:spcAft>
                <a:spcPts val="0"/>
              </a:spcAft>
              <a:buSzPts val="1350"/>
              <a:buNone/>
              <a:defRPr>
                <a:solidFill>
                  <a:schemeClr val="lt1"/>
                </a:solidFill>
              </a:defRPr>
            </a:lvl4pPr>
            <a:lvl5pPr indent="-228600" lvl="4" marL="2286000" algn="l">
              <a:spcBef>
                <a:spcPts val="270"/>
              </a:spcBef>
              <a:spcAft>
                <a:spcPts val="0"/>
              </a:spcAft>
              <a:buSzPts val="1350"/>
              <a:buNone/>
              <a:defRPr>
                <a:solidFill>
                  <a:schemeClr val="lt1"/>
                </a:solidFill>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86" name="Google Shape;486;p5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7" name="Google Shape;487;p52"/>
          <p:cNvSpPr txBox="1"/>
          <p:nvPr>
            <p:ph idx="2" type="body"/>
          </p:nvPr>
        </p:nvSpPr>
        <p:spPr>
          <a:xfrm>
            <a:off x="918115" y="3888731"/>
            <a:ext cx="3657600" cy="46166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488" name="Google Shape;488;p52"/>
          <p:cNvGrpSpPr/>
          <p:nvPr/>
        </p:nvGrpSpPr>
        <p:grpSpPr>
          <a:xfrm>
            <a:off x="1033368" y="3695796"/>
            <a:ext cx="691374" cy="18288"/>
            <a:chOff x="3842851" y="2453321"/>
            <a:chExt cx="691374" cy="18288"/>
          </a:xfrm>
        </p:grpSpPr>
        <p:sp>
          <p:nvSpPr>
            <p:cNvPr id="489" name="Google Shape;489;p52"/>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90" name="Google Shape;490;p52"/>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491" name="Google Shape;491;p52"/>
            <p:cNvSpPr/>
            <p:nvPr/>
          </p:nvSpPr>
          <p:spPr>
            <a:xfrm rot="-5400000">
              <a:off x="4409852" y="2347236"/>
              <a:ext cx="18288" cy="230458"/>
            </a:xfrm>
            <a:prstGeom prst="rect">
              <a:avLst/>
            </a:prstGeom>
            <a:solidFill>
              <a:schemeClr val="accent5"/>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pic>
        <p:nvPicPr>
          <p:cNvPr id="492" name="Google Shape;492;p52"/>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493" name="Google Shape;493;p52"/>
          <p:cNvSpPr/>
          <p:nvPr/>
        </p:nvSpPr>
        <p:spPr>
          <a:xfrm>
            <a:off x="1018037" y="715334"/>
            <a:ext cx="636532" cy="486015"/>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3">
  <p:cSld name="Quotes-3">
    <p:bg>
      <p:bgPr>
        <a:solidFill>
          <a:schemeClr val="lt1"/>
        </a:solidFill>
      </p:bgPr>
    </p:bg>
    <p:spTree>
      <p:nvGrpSpPr>
        <p:cNvPr id="494" name="Shape 494"/>
        <p:cNvGrpSpPr/>
        <p:nvPr/>
      </p:nvGrpSpPr>
      <p:grpSpPr>
        <a:xfrm>
          <a:off x="0" y="0"/>
          <a:ext cx="0" cy="0"/>
          <a:chOff x="0" y="0"/>
          <a:chExt cx="0" cy="0"/>
        </a:xfrm>
      </p:grpSpPr>
      <p:sp>
        <p:nvSpPr>
          <p:cNvPr id="495" name="Google Shape;495;p53"/>
          <p:cNvSpPr txBox="1"/>
          <p:nvPr>
            <p:ph idx="1" type="body"/>
          </p:nvPr>
        </p:nvSpPr>
        <p:spPr>
          <a:xfrm>
            <a:off x="918115" y="1455780"/>
            <a:ext cx="7315200" cy="20116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SzPts val="2400"/>
              <a:buNone/>
              <a:defRPr sz="2400">
                <a:solidFill>
                  <a:schemeClr val="dk1"/>
                </a:solidFill>
              </a:defRPr>
            </a:lvl1pPr>
            <a:lvl2pPr indent="-228600" lvl="1" marL="914400" algn="l">
              <a:lnSpc>
                <a:spcPct val="100000"/>
              </a:lnSpc>
              <a:spcBef>
                <a:spcPts val="600"/>
              </a:spcBef>
              <a:spcAft>
                <a:spcPts val="0"/>
              </a:spcAft>
              <a:buSzPts val="1800"/>
              <a:buNone/>
              <a:defRPr>
                <a:solidFill>
                  <a:schemeClr val="lt1"/>
                </a:solidFill>
              </a:defRPr>
            </a:lvl2pPr>
            <a:lvl3pPr indent="-228600" lvl="2" marL="1371600" algn="l">
              <a:lnSpc>
                <a:spcPct val="100000"/>
              </a:lnSpc>
              <a:spcBef>
                <a:spcPts val="600"/>
              </a:spcBef>
              <a:spcAft>
                <a:spcPts val="0"/>
              </a:spcAft>
              <a:buSzPts val="1800"/>
              <a:buNone/>
              <a:defRPr>
                <a:solidFill>
                  <a:schemeClr val="lt1"/>
                </a:solidFill>
              </a:defRPr>
            </a:lvl3pPr>
            <a:lvl4pPr indent="-228600" lvl="3" marL="1828800" algn="l">
              <a:spcBef>
                <a:spcPts val="600"/>
              </a:spcBef>
              <a:spcAft>
                <a:spcPts val="0"/>
              </a:spcAft>
              <a:buSzPts val="1350"/>
              <a:buNone/>
              <a:defRPr>
                <a:solidFill>
                  <a:schemeClr val="lt1"/>
                </a:solidFill>
              </a:defRPr>
            </a:lvl4pPr>
            <a:lvl5pPr indent="-228600" lvl="4" marL="2286000" algn="l">
              <a:spcBef>
                <a:spcPts val="270"/>
              </a:spcBef>
              <a:spcAft>
                <a:spcPts val="0"/>
              </a:spcAft>
              <a:buSzPts val="1350"/>
              <a:buNone/>
              <a:defRPr>
                <a:solidFill>
                  <a:schemeClr val="lt1"/>
                </a:solidFill>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96" name="Google Shape;496;p5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E9E9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53"/>
          <p:cNvSpPr txBox="1"/>
          <p:nvPr>
            <p:ph idx="2" type="body"/>
          </p:nvPr>
        </p:nvSpPr>
        <p:spPr>
          <a:xfrm>
            <a:off x="918115" y="3888731"/>
            <a:ext cx="3657600" cy="46166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1200"/>
              <a:buFont typeface="Arial"/>
              <a:buNone/>
              <a:defRPr sz="12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498" name="Google Shape;498;p53"/>
          <p:cNvGrpSpPr/>
          <p:nvPr/>
        </p:nvGrpSpPr>
        <p:grpSpPr>
          <a:xfrm>
            <a:off x="1033368" y="3695796"/>
            <a:ext cx="691374" cy="18288"/>
            <a:chOff x="3842851" y="2453321"/>
            <a:chExt cx="691374" cy="18288"/>
          </a:xfrm>
        </p:grpSpPr>
        <p:sp>
          <p:nvSpPr>
            <p:cNvPr id="499" name="Google Shape;499;p53"/>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00" name="Google Shape;500;p53"/>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01" name="Google Shape;501;p53"/>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pic>
        <p:nvPicPr>
          <p:cNvPr id="502" name="Google Shape;502;p53"/>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503" name="Google Shape;503;p53"/>
          <p:cNvSpPr/>
          <p:nvPr/>
        </p:nvSpPr>
        <p:spPr>
          <a:xfrm>
            <a:off x="1018037" y="715334"/>
            <a:ext cx="636532" cy="486015"/>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Image Fill">
  <p:cSld name="Quotes Image Fill">
    <p:bg>
      <p:bgPr>
        <a:solidFill>
          <a:schemeClr val="lt1"/>
        </a:solidFill>
      </p:bgPr>
    </p:bg>
    <p:spTree>
      <p:nvGrpSpPr>
        <p:cNvPr id="504" name="Shape 504"/>
        <p:cNvGrpSpPr/>
        <p:nvPr/>
      </p:nvGrpSpPr>
      <p:grpSpPr>
        <a:xfrm>
          <a:off x="0" y="0"/>
          <a:ext cx="0" cy="0"/>
          <a:chOff x="0" y="0"/>
          <a:chExt cx="0" cy="0"/>
        </a:xfrm>
      </p:grpSpPr>
      <p:sp>
        <p:nvSpPr>
          <p:cNvPr id="505" name="Google Shape;505;p54"/>
          <p:cNvSpPr/>
          <p:nvPr>
            <p:ph idx="2" type="pic"/>
          </p:nvPr>
        </p:nvSpPr>
        <p:spPr>
          <a:xfrm>
            <a:off x="1" y="1"/>
            <a:ext cx="3648718" cy="5143499"/>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506" name="Google Shape;506;p54"/>
          <p:cNvSpPr txBox="1"/>
          <p:nvPr>
            <p:ph idx="1" type="body"/>
          </p:nvPr>
        </p:nvSpPr>
        <p:spPr>
          <a:xfrm>
            <a:off x="4281770" y="1198586"/>
            <a:ext cx="4290653" cy="2496312"/>
          </a:xfrm>
          <a:prstGeom prst="rect">
            <a:avLst/>
          </a:prstGeom>
          <a:noFill/>
          <a:ln>
            <a:noFill/>
          </a:ln>
        </p:spPr>
        <p:txBody>
          <a:bodyPr anchorCtr="0" anchor="ctr" bIns="45700" lIns="91425" spcFirstLastPara="1" rIns="91425" wrap="square" tIns="45700">
            <a:noAutofit/>
          </a:bodyPr>
          <a:lstStyle>
            <a:lvl1pPr indent="-228600" lvl="0" marL="457200" algn="l">
              <a:lnSpc>
                <a:spcPct val="150000"/>
              </a:lnSpc>
              <a:spcBef>
                <a:spcPts val="0"/>
              </a:spcBef>
              <a:spcAft>
                <a:spcPts val="0"/>
              </a:spcAft>
              <a:buSzPts val="1600"/>
              <a:buNone/>
              <a:defRPr sz="1600">
                <a:solidFill>
                  <a:schemeClr val="dk1"/>
                </a:solidFill>
              </a:defRPr>
            </a:lvl1pPr>
            <a:lvl2pPr indent="-228600" lvl="1" marL="914400" algn="l">
              <a:lnSpc>
                <a:spcPct val="100000"/>
              </a:lnSpc>
              <a:spcBef>
                <a:spcPts val="600"/>
              </a:spcBef>
              <a:spcAft>
                <a:spcPts val="0"/>
              </a:spcAft>
              <a:buSzPts val="1800"/>
              <a:buNone/>
              <a:defRPr>
                <a:solidFill>
                  <a:schemeClr val="lt1"/>
                </a:solidFill>
              </a:defRPr>
            </a:lvl2pPr>
            <a:lvl3pPr indent="-228600" lvl="2" marL="1371600" algn="l">
              <a:lnSpc>
                <a:spcPct val="100000"/>
              </a:lnSpc>
              <a:spcBef>
                <a:spcPts val="600"/>
              </a:spcBef>
              <a:spcAft>
                <a:spcPts val="0"/>
              </a:spcAft>
              <a:buSzPts val="1800"/>
              <a:buNone/>
              <a:defRPr>
                <a:solidFill>
                  <a:schemeClr val="lt1"/>
                </a:solidFill>
              </a:defRPr>
            </a:lvl3pPr>
            <a:lvl4pPr indent="-228600" lvl="3" marL="1828800" algn="l">
              <a:spcBef>
                <a:spcPts val="600"/>
              </a:spcBef>
              <a:spcAft>
                <a:spcPts val="0"/>
              </a:spcAft>
              <a:buSzPts val="1350"/>
              <a:buNone/>
              <a:defRPr>
                <a:solidFill>
                  <a:schemeClr val="lt1"/>
                </a:solidFill>
              </a:defRPr>
            </a:lvl4pPr>
            <a:lvl5pPr indent="-228600" lvl="4" marL="2286000" algn="l">
              <a:spcBef>
                <a:spcPts val="270"/>
              </a:spcBef>
              <a:spcAft>
                <a:spcPts val="0"/>
              </a:spcAft>
              <a:buSzPts val="1350"/>
              <a:buNone/>
              <a:defRPr>
                <a:solidFill>
                  <a:schemeClr val="lt1"/>
                </a:solidFill>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07" name="Google Shape;507;p5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8" name="Google Shape;508;p54"/>
          <p:cNvSpPr txBox="1"/>
          <p:nvPr>
            <p:ph idx="3" type="body"/>
          </p:nvPr>
        </p:nvSpPr>
        <p:spPr>
          <a:xfrm>
            <a:off x="4281771" y="4149505"/>
            <a:ext cx="4290652" cy="46166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1200"/>
              <a:buFont typeface="Arial"/>
              <a:buNone/>
              <a:defRPr sz="12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509" name="Google Shape;509;p54"/>
          <p:cNvGrpSpPr/>
          <p:nvPr/>
        </p:nvGrpSpPr>
        <p:grpSpPr>
          <a:xfrm>
            <a:off x="4397024" y="3956570"/>
            <a:ext cx="691374" cy="18288"/>
            <a:chOff x="3842851" y="2453321"/>
            <a:chExt cx="691374" cy="18288"/>
          </a:xfrm>
        </p:grpSpPr>
        <p:sp>
          <p:nvSpPr>
            <p:cNvPr id="510" name="Google Shape;510;p54"/>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11" name="Google Shape;511;p54"/>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12" name="Google Shape;512;p54"/>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
        <p:nvSpPr>
          <p:cNvPr id="513" name="Google Shape;513;p54"/>
          <p:cNvSpPr/>
          <p:nvPr/>
        </p:nvSpPr>
        <p:spPr>
          <a:xfrm>
            <a:off x="4376386" y="654063"/>
            <a:ext cx="636532" cy="486015"/>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_Two">
  <p:cSld name="Quotes_Two">
    <p:bg>
      <p:bgPr>
        <a:solidFill>
          <a:schemeClr val="lt1"/>
        </a:solidFill>
      </p:bgPr>
    </p:bg>
    <p:spTree>
      <p:nvGrpSpPr>
        <p:cNvPr id="514" name="Shape 514"/>
        <p:cNvGrpSpPr/>
        <p:nvPr/>
      </p:nvGrpSpPr>
      <p:grpSpPr>
        <a:xfrm>
          <a:off x="0" y="0"/>
          <a:ext cx="0" cy="0"/>
          <a:chOff x="0" y="0"/>
          <a:chExt cx="0" cy="0"/>
        </a:xfrm>
      </p:grpSpPr>
      <p:sp>
        <p:nvSpPr>
          <p:cNvPr id="515" name="Google Shape;515;p5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6" name="Google Shape;516;p55"/>
          <p:cNvSpPr txBox="1"/>
          <p:nvPr>
            <p:ph idx="1" type="body"/>
          </p:nvPr>
        </p:nvSpPr>
        <p:spPr>
          <a:xfrm>
            <a:off x="634670" y="1867427"/>
            <a:ext cx="3657600" cy="1760469"/>
          </a:xfrm>
          <a:prstGeom prst="rect">
            <a:avLst/>
          </a:prstGeom>
          <a:noFill/>
          <a:ln>
            <a:noFill/>
          </a:ln>
        </p:spPr>
        <p:txBody>
          <a:bodyPr anchorCtr="0" anchor="ctr" bIns="45700" lIns="91425" spcFirstLastPara="1" rIns="91425" wrap="square" tIns="45700">
            <a:noAutofit/>
          </a:bodyPr>
          <a:lstStyle>
            <a:lvl1pPr indent="-228600" lvl="0" marL="457200" algn="l">
              <a:lnSpc>
                <a:spcPct val="150000"/>
              </a:lnSpc>
              <a:spcBef>
                <a:spcPts val="0"/>
              </a:spcBef>
              <a:spcAft>
                <a:spcPts val="0"/>
              </a:spcAft>
              <a:buSzPts val="1400"/>
              <a:buFont typeface="Arial"/>
              <a:buNone/>
              <a:defRPr sz="14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17" name="Google Shape;517;p55"/>
          <p:cNvSpPr txBox="1"/>
          <p:nvPr>
            <p:ph idx="2" type="body"/>
          </p:nvPr>
        </p:nvSpPr>
        <p:spPr>
          <a:xfrm>
            <a:off x="4851730" y="1867427"/>
            <a:ext cx="3657600" cy="1760469"/>
          </a:xfrm>
          <a:prstGeom prst="rect">
            <a:avLst/>
          </a:prstGeom>
          <a:noFill/>
          <a:ln>
            <a:noFill/>
          </a:ln>
        </p:spPr>
        <p:txBody>
          <a:bodyPr anchorCtr="0" anchor="ctr" bIns="45700" lIns="91425" spcFirstLastPara="1" rIns="91425" wrap="square" tIns="45700">
            <a:noAutofit/>
          </a:bodyPr>
          <a:lstStyle>
            <a:lvl1pPr indent="-228600" lvl="0" marL="457200" algn="l">
              <a:lnSpc>
                <a:spcPct val="150000"/>
              </a:lnSpc>
              <a:spcBef>
                <a:spcPts val="0"/>
              </a:spcBef>
              <a:spcAft>
                <a:spcPts val="0"/>
              </a:spcAft>
              <a:buSzPts val="1400"/>
              <a:buFont typeface="Arial"/>
              <a:buNone/>
              <a:defRPr sz="14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18" name="Google Shape;518;p55"/>
          <p:cNvSpPr txBox="1"/>
          <p:nvPr>
            <p:ph idx="3" type="body"/>
          </p:nvPr>
        </p:nvSpPr>
        <p:spPr>
          <a:xfrm>
            <a:off x="628651" y="4026418"/>
            <a:ext cx="3657600" cy="43088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1100"/>
              <a:buFont typeface="Arial"/>
              <a:buNone/>
              <a:defRPr sz="11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19" name="Google Shape;519;p55"/>
          <p:cNvSpPr txBox="1"/>
          <p:nvPr>
            <p:ph idx="4" type="body"/>
          </p:nvPr>
        </p:nvSpPr>
        <p:spPr>
          <a:xfrm>
            <a:off x="4851730" y="4026418"/>
            <a:ext cx="3657600" cy="43088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1100"/>
              <a:buFont typeface="Arial"/>
              <a:buNone/>
              <a:defRPr sz="11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20" name="Google Shape;520;p55"/>
          <p:cNvSpPr txBox="1"/>
          <p:nvPr>
            <p:ph idx="5" type="body"/>
          </p:nvPr>
        </p:nvSpPr>
        <p:spPr>
          <a:xfrm>
            <a:off x="4927402" y="524572"/>
            <a:ext cx="1536192" cy="6400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000"/>
              <a:buNone/>
              <a:defRPr sz="1000"/>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21" name="Google Shape;521;p55"/>
          <p:cNvSpPr txBox="1"/>
          <p:nvPr>
            <p:ph idx="6" type="body"/>
          </p:nvPr>
        </p:nvSpPr>
        <p:spPr>
          <a:xfrm>
            <a:off x="710342" y="524572"/>
            <a:ext cx="1536192" cy="6400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000"/>
              <a:buNone/>
              <a:defRPr sz="1000"/>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522" name="Google Shape;522;p55"/>
          <p:cNvGrpSpPr/>
          <p:nvPr/>
        </p:nvGrpSpPr>
        <p:grpSpPr>
          <a:xfrm>
            <a:off x="729547" y="3829645"/>
            <a:ext cx="691374" cy="18288"/>
            <a:chOff x="3842851" y="2453321"/>
            <a:chExt cx="691374" cy="18288"/>
          </a:xfrm>
        </p:grpSpPr>
        <p:sp>
          <p:nvSpPr>
            <p:cNvPr id="523" name="Google Shape;523;p55"/>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24" name="Google Shape;524;p55"/>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25" name="Google Shape;525;p55"/>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526" name="Google Shape;526;p55"/>
          <p:cNvGrpSpPr/>
          <p:nvPr/>
        </p:nvGrpSpPr>
        <p:grpSpPr>
          <a:xfrm>
            <a:off x="4952626" y="3829645"/>
            <a:ext cx="691374" cy="18288"/>
            <a:chOff x="3842851" y="2453321"/>
            <a:chExt cx="691374" cy="18288"/>
          </a:xfrm>
        </p:grpSpPr>
        <p:sp>
          <p:nvSpPr>
            <p:cNvPr id="527" name="Google Shape;527;p55"/>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28" name="Google Shape;528;p55"/>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29" name="Google Shape;529;p55"/>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pic>
        <p:nvPicPr>
          <p:cNvPr id="530" name="Google Shape;530;p55"/>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531" name="Google Shape;531;p55"/>
          <p:cNvSpPr/>
          <p:nvPr/>
        </p:nvSpPr>
        <p:spPr>
          <a:xfrm>
            <a:off x="710342" y="1398890"/>
            <a:ext cx="485687" cy="370839"/>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2" name="Google Shape;532;p55"/>
          <p:cNvSpPr/>
          <p:nvPr/>
        </p:nvSpPr>
        <p:spPr>
          <a:xfrm>
            <a:off x="4927402" y="1398890"/>
            <a:ext cx="485687" cy="370839"/>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_Three">
  <p:cSld name="Quotes_Three">
    <p:bg>
      <p:bgPr>
        <a:solidFill>
          <a:schemeClr val="lt1"/>
        </a:solidFill>
      </p:bgPr>
    </p:bg>
    <p:spTree>
      <p:nvGrpSpPr>
        <p:cNvPr id="533" name="Shape 533"/>
        <p:cNvGrpSpPr/>
        <p:nvPr/>
      </p:nvGrpSpPr>
      <p:grpSpPr>
        <a:xfrm>
          <a:off x="0" y="0"/>
          <a:ext cx="0" cy="0"/>
          <a:chOff x="0" y="0"/>
          <a:chExt cx="0" cy="0"/>
        </a:xfrm>
      </p:grpSpPr>
      <p:sp>
        <p:nvSpPr>
          <p:cNvPr id="534" name="Google Shape;534;p56"/>
          <p:cNvSpPr txBox="1"/>
          <p:nvPr>
            <p:ph idx="1" type="body"/>
          </p:nvPr>
        </p:nvSpPr>
        <p:spPr>
          <a:xfrm>
            <a:off x="6140196" y="4026418"/>
            <a:ext cx="2514600" cy="41549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1000"/>
              <a:buFont typeface="Arial"/>
              <a:buNone/>
              <a:defRPr sz="10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35" name="Google Shape;535;p5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A0A0A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6" name="Google Shape;536;p56"/>
          <p:cNvSpPr txBox="1"/>
          <p:nvPr>
            <p:ph idx="2" type="body"/>
          </p:nvPr>
        </p:nvSpPr>
        <p:spPr>
          <a:xfrm>
            <a:off x="489204" y="1867427"/>
            <a:ext cx="2514600" cy="1760469"/>
          </a:xfrm>
          <a:prstGeom prst="rect">
            <a:avLst/>
          </a:prstGeom>
          <a:noFill/>
          <a:ln>
            <a:noFill/>
          </a:ln>
        </p:spPr>
        <p:txBody>
          <a:bodyPr anchorCtr="0" anchor="ctr" bIns="45700" lIns="91425" spcFirstLastPara="1" rIns="91425" wrap="square" tIns="45700">
            <a:noAutofit/>
          </a:bodyPr>
          <a:lstStyle>
            <a:lvl1pPr indent="-228600" lvl="0" marL="457200" algn="l">
              <a:lnSpc>
                <a:spcPct val="150000"/>
              </a:lnSpc>
              <a:spcBef>
                <a:spcPts val="600"/>
              </a:spcBef>
              <a:spcAft>
                <a:spcPts val="0"/>
              </a:spcAft>
              <a:buSzPts val="1200"/>
              <a:buFont typeface="Arial"/>
              <a:buNone/>
              <a:defRPr sz="12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37" name="Google Shape;537;p56"/>
          <p:cNvSpPr txBox="1"/>
          <p:nvPr>
            <p:ph idx="3" type="body"/>
          </p:nvPr>
        </p:nvSpPr>
        <p:spPr>
          <a:xfrm>
            <a:off x="3314700" y="1867427"/>
            <a:ext cx="2514600" cy="1760469"/>
          </a:xfrm>
          <a:prstGeom prst="rect">
            <a:avLst/>
          </a:prstGeom>
          <a:noFill/>
          <a:ln>
            <a:noFill/>
          </a:ln>
        </p:spPr>
        <p:txBody>
          <a:bodyPr anchorCtr="0" anchor="ctr" bIns="45700" lIns="91425" spcFirstLastPara="1" rIns="91425" wrap="square" tIns="45700">
            <a:noAutofit/>
          </a:bodyPr>
          <a:lstStyle>
            <a:lvl1pPr indent="-228600" lvl="0" marL="457200" algn="l">
              <a:lnSpc>
                <a:spcPct val="150000"/>
              </a:lnSpc>
              <a:spcBef>
                <a:spcPts val="600"/>
              </a:spcBef>
              <a:spcAft>
                <a:spcPts val="0"/>
              </a:spcAft>
              <a:buSzPts val="1200"/>
              <a:buFont typeface="Arial"/>
              <a:buNone/>
              <a:defRPr sz="12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38" name="Google Shape;538;p56"/>
          <p:cNvSpPr txBox="1"/>
          <p:nvPr>
            <p:ph idx="4" type="body"/>
          </p:nvPr>
        </p:nvSpPr>
        <p:spPr>
          <a:xfrm>
            <a:off x="6140196" y="1867427"/>
            <a:ext cx="2514600" cy="1760469"/>
          </a:xfrm>
          <a:prstGeom prst="rect">
            <a:avLst/>
          </a:prstGeom>
          <a:noFill/>
          <a:ln>
            <a:noFill/>
          </a:ln>
        </p:spPr>
        <p:txBody>
          <a:bodyPr anchorCtr="0" anchor="ctr" bIns="45700" lIns="91425" spcFirstLastPara="1" rIns="91425" wrap="square" tIns="45700">
            <a:noAutofit/>
          </a:bodyPr>
          <a:lstStyle>
            <a:lvl1pPr indent="-228600" lvl="0" marL="457200" algn="l">
              <a:lnSpc>
                <a:spcPct val="150000"/>
              </a:lnSpc>
              <a:spcBef>
                <a:spcPts val="600"/>
              </a:spcBef>
              <a:spcAft>
                <a:spcPts val="0"/>
              </a:spcAft>
              <a:buSzPts val="1200"/>
              <a:buFont typeface="Arial"/>
              <a:buNone/>
              <a:defRPr sz="12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39" name="Google Shape;539;p56"/>
          <p:cNvSpPr txBox="1"/>
          <p:nvPr>
            <p:ph idx="5" type="body"/>
          </p:nvPr>
        </p:nvSpPr>
        <p:spPr>
          <a:xfrm>
            <a:off x="3314700" y="4026418"/>
            <a:ext cx="2514600" cy="41549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1000"/>
              <a:buFont typeface="Arial"/>
              <a:buNone/>
              <a:defRPr sz="10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40" name="Google Shape;540;p56"/>
          <p:cNvSpPr txBox="1"/>
          <p:nvPr>
            <p:ph idx="6" type="body"/>
          </p:nvPr>
        </p:nvSpPr>
        <p:spPr>
          <a:xfrm>
            <a:off x="489204" y="4026418"/>
            <a:ext cx="2514600" cy="41549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1000"/>
              <a:buFont typeface="Arial"/>
              <a:buNone/>
              <a:defRPr sz="1000"/>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41" name="Google Shape;541;p56"/>
          <p:cNvSpPr txBox="1"/>
          <p:nvPr>
            <p:ph idx="7" type="body"/>
          </p:nvPr>
        </p:nvSpPr>
        <p:spPr>
          <a:xfrm>
            <a:off x="564876" y="524572"/>
            <a:ext cx="1536192" cy="6400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000"/>
              <a:buNone/>
              <a:defRPr sz="1000"/>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42" name="Google Shape;542;p56"/>
          <p:cNvSpPr txBox="1"/>
          <p:nvPr>
            <p:ph idx="8" type="body"/>
          </p:nvPr>
        </p:nvSpPr>
        <p:spPr>
          <a:xfrm>
            <a:off x="3390372" y="524572"/>
            <a:ext cx="1536192" cy="6400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000"/>
              <a:buNone/>
              <a:defRPr sz="1000"/>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43" name="Google Shape;543;p56"/>
          <p:cNvSpPr txBox="1"/>
          <p:nvPr>
            <p:ph idx="9" type="body"/>
          </p:nvPr>
        </p:nvSpPr>
        <p:spPr>
          <a:xfrm>
            <a:off x="6215868" y="524572"/>
            <a:ext cx="1536192" cy="6400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000"/>
              <a:buNone/>
              <a:defRPr sz="1000"/>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544" name="Google Shape;544;p56"/>
          <p:cNvGrpSpPr/>
          <p:nvPr/>
        </p:nvGrpSpPr>
        <p:grpSpPr>
          <a:xfrm>
            <a:off x="590100" y="3829645"/>
            <a:ext cx="691374" cy="18288"/>
            <a:chOff x="3842851" y="2453321"/>
            <a:chExt cx="691374" cy="18288"/>
          </a:xfrm>
        </p:grpSpPr>
        <p:sp>
          <p:nvSpPr>
            <p:cNvPr id="545" name="Google Shape;545;p56"/>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46" name="Google Shape;546;p56"/>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47" name="Google Shape;547;p56"/>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548" name="Google Shape;548;p56"/>
          <p:cNvGrpSpPr/>
          <p:nvPr/>
        </p:nvGrpSpPr>
        <p:grpSpPr>
          <a:xfrm>
            <a:off x="3415596" y="3829645"/>
            <a:ext cx="691374" cy="18288"/>
            <a:chOff x="3842851" y="2453321"/>
            <a:chExt cx="691374" cy="18288"/>
          </a:xfrm>
        </p:grpSpPr>
        <p:sp>
          <p:nvSpPr>
            <p:cNvPr id="549" name="Google Shape;549;p56"/>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50" name="Google Shape;550;p56"/>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51" name="Google Shape;551;p56"/>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552" name="Google Shape;552;p56"/>
          <p:cNvGrpSpPr/>
          <p:nvPr/>
        </p:nvGrpSpPr>
        <p:grpSpPr>
          <a:xfrm>
            <a:off x="6241092" y="3829645"/>
            <a:ext cx="691374" cy="18288"/>
            <a:chOff x="3842851" y="2453321"/>
            <a:chExt cx="691374" cy="18288"/>
          </a:xfrm>
        </p:grpSpPr>
        <p:sp>
          <p:nvSpPr>
            <p:cNvPr id="553" name="Google Shape;553;p56"/>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54" name="Google Shape;554;p56"/>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55" name="Google Shape;555;p56"/>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pic>
        <p:nvPicPr>
          <p:cNvPr id="556" name="Google Shape;556;p56"/>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557" name="Google Shape;557;p56"/>
          <p:cNvSpPr/>
          <p:nvPr/>
        </p:nvSpPr>
        <p:spPr>
          <a:xfrm>
            <a:off x="564876" y="1398890"/>
            <a:ext cx="485687" cy="370839"/>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58" name="Google Shape;558;p56"/>
          <p:cNvSpPr/>
          <p:nvPr/>
        </p:nvSpPr>
        <p:spPr>
          <a:xfrm>
            <a:off x="3390372" y="1398890"/>
            <a:ext cx="485687" cy="370839"/>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59" name="Google Shape;559;p56"/>
          <p:cNvSpPr/>
          <p:nvPr/>
        </p:nvSpPr>
        <p:spPr>
          <a:xfrm>
            <a:off x="6215868" y="1398890"/>
            <a:ext cx="485687" cy="370839"/>
          </a:xfrm>
          <a:custGeom>
            <a:rect b="b" l="l" r="r" t="t"/>
            <a:pathLst>
              <a:path extrusionOk="0" h="21600" w="21600">
                <a:moveTo>
                  <a:pt x="18042" y="12510"/>
                </a:moveTo>
                <a:cubicBezTo>
                  <a:pt x="18358" y="10854"/>
                  <a:pt x="18783" y="9169"/>
                  <a:pt x="19316" y="7461"/>
                </a:cubicBezTo>
                <a:cubicBezTo>
                  <a:pt x="19850" y="5751"/>
                  <a:pt x="20613" y="3965"/>
                  <a:pt x="21600" y="2099"/>
                </a:cubicBezTo>
                <a:lnTo>
                  <a:pt x="18812" y="0"/>
                </a:lnTo>
                <a:cubicBezTo>
                  <a:pt x="16202" y="3370"/>
                  <a:pt x="14411" y="6374"/>
                  <a:pt x="13443" y="9014"/>
                </a:cubicBezTo>
                <a:cubicBezTo>
                  <a:pt x="12475" y="11657"/>
                  <a:pt x="11990" y="13832"/>
                  <a:pt x="11990" y="15539"/>
                </a:cubicBezTo>
                <a:cubicBezTo>
                  <a:pt x="11990" y="17044"/>
                  <a:pt x="12226" y="18249"/>
                  <a:pt x="12702" y="19153"/>
                </a:cubicBezTo>
                <a:cubicBezTo>
                  <a:pt x="13178" y="20060"/>
                  <a:pt x="13769" y="20696"/>
                  <a:pt x="14481" y="21056"/>
                </a:cubicBezTo>
                <a:cubicBezTo>
                  <a:pt x="15193" y="21417"/>
                  <a:pt x="15886" y="21600"/>
                  <a:pt x="16557" y="21600"/>
                </a:cubicBezTo>
                <a:cubicBezTo>
                  <a:pt x="17863" y="21600"/>
                  <a:pt x="18863" y="21176"/>
                  <a:pt x="19553" y="20316"/>
                </a:cubicBezTo>
                <a:cubicBezTo>
                  <a:pt x="20246" y="19466"/>
                  <a:pt x="20712" y="18416"/>
                  <a:pt x="20948" y="17174"/>
                </a:cubicBezTo>
                <a:cubicBezTo>
                  <a:pt x="21185" y="15928"/>
                  <a:pt x="21245" y="14714"/>
                  <a:pt x="21127" y="13522"/>
                </a:cubicBezTo>
                <a:cubicBezTo>
                  <a:pt x="21127" y="13522"/>
                  <a:pt x="18042" y="12510"/>
                  <a:pt x="18042" y="12510"/>
                </a:cubicBezTo>
                <a:close/>
                <a:moveTo>
                  <a:pt x="9137" y="13522"/>
                </a:moveTo>
                <a:cubicBezTo>
                  <a:pt x="9255" y="14714"/>
                  <a:pt x="9197" y="15928"/>
                  <a:pt x="8958" y="17174"/>
                </a:cubicBezTo>
                <a:cubicBezTo>
                  <a:pt x="8722" y="18416"/>
                  <a:pt x="8256" y="19466"/>
                  <a:pt x="7565" y="20316"/>
                </a:cubicBezTo>
                <a:cubicBezTo>
                  <a:pt x="6873" y="21176"/>
                  <a:pt x="5873" y="21600"/>
                  <a:pt x="4570" y="21600"/>
                </a:cubicBezTo>
                <a:cubicBezTo>
                  <a:pt x="3896" y="21600"/>
                  <a:pt x="3203" y="21417"/>
                  <a:pt x="2494" y="21056"/>
                </a:cubicBezTo>
                <a:cubicBezTo>
                  <a:pt x="1782" y="20696"/>
                  <a:pt x="1188" y="20060"/>
                  <a:pt x="712" y="19153"/>
                </a:cubicBezTo>
                <a:cubicBezTo>
                  <a:pt x="239" y="18249"/>
                  <a:pt x="0" y="17044"/>
                  <a:pt x="0" y="15539"/>
                </a:cubicBezTo>
                <a:cubicBezTo>
                  <a:pt x="0" y="13832"/>
                  <a:pt x="485" y="11657"/>
                  <a:pt x="1453" y="9014"/>
                </a:cubicBezTo>
                <a:cubicBezTo>
                  <a:pt x="2424" y="6374"/>
                  <a:pt x="4212" y="3370"/>
                  <a:pt x="6824" y="0"/>
                </a:cubicBezTo>
                <a:lnTo>
                  <a:pt x="9613" y="2099"/>
                </a:lnTo>
                <a:cubicBezTo>
                  <a:pt x="8623" y="3965"/>
                  <a:pt x="7862" y="5751"/>
                  <a:pt x="7326" y="7461"/>
                </a:cubicBezTo>
                <a:cubicBezTo>
                  <a:pt x="6793" y="9169"/>
                  <a:pt x="6368" y="10854"/>
                  <a:pt x="6052" y="12510"/>
                </a:cubicBezTo>
                <a:cubicBezTo>
                  <a:pt x="6052" y="12510"/>
                  <a:pt x="9137" y="13522"/>
                  <a:pt x="9137" y="13522"/>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meline">
    <p:spTree>
      <p:nvGrpSpPr>
        <p:cNvPr id="560" name="Shape 560"/>
        <p:cNvGrpSpPr/>
        <p:nvPr/>
      </p:nvGrpSpPr>
      <p:grpSpPr>
        <a:xfrm>
          <a:off x="0" y="0"/>
          <a:ext cx="0" cy="0"/>
          <a:chOff x="0" y="0"/>
          <a:chExt cx="0" cy="0"/>
        </a:xfrm>
      </p:grpSpPr>
      <p:cxnSp>
        <p:nvCxnSpPr>
          <p:cNvPr id="561" name="Google Shape;561;p57"/>
          <p:cNvCxnSpPr/>
          <p:nvPr/>
        </p:nvCxnSpPr>
        <p:spPr>
          <a:xfrm>
            <a:off x="0" y="1960786"/>
            <a:ext cx="9144000" cy="0"/>
          </a:xfrm>
          <a:prstGeom prst="straightConnector1">
            <a:avLst/>
          </a:prstGeom>
          <a:noFill/>
          <a:ln cap="flat" cmpd="sng" w="19050">
            <a:solidFill>
              <a:schemeClr val="accent1"/>
            </a:solidFill>
            <a:prstDash val="solid"/>
            <a:round/>
            <a:headEnd len="sm" w="sm" type="none"/>
            <a:tailEnd len="sm" w="sm" type="none"/>
          </a:ln>
        </p:spPr>
      </p:cxnSp>
      <p:sp>
        <p:nvSpPr>
          <p:cNvPr id="562" name="Google Shape;562;p57"/>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3" name="Google Shape;563;p5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564" name="Google Shape;564;p57"/>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2">
  <p:cSld name="Timeline-2">
    <p:spTree>
      <p:nvGrpSpPr>
        <p:cNvPr id="565" name="Shape 565"/>
        <p:cNvGrpSpPr/>
        <p:nvPr/>
      </p:nvGrpSpPr>
      <p:grpSpPr>
        <a:xfrm>
          <a:off x="0" y="0"/>
          <a:ext cx="0" cy="0"/>
          <a:chOff x="0" y="0"/>
          <a:chExt cx="0" cy="0"/>
        </a:xfrm>
      </p:grpSpPr>
      <p:sp>
        <p:nvSpPr>
          <p:cNvPr id="566" name="Google Shape;566;p58"/>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7" name="Google Shape;567;p5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568" name="Google Shape;568;p58"/>
          <p:cNvCxnSpPr/>
          <p:nvPr/>
        </p:nvCxnSpPr>
        <p:spPr>
          <a:xfrm>
            <a:off x="4572000" y="1303200"/>
            <a:ext cx="0" cy="2635200"/>
          </a:xfrm>
          <a:prstGeom prst="straightConnector1">
            <a:avLst/>
          </a:prstGeom>
          <a:noFill/>
          <a:ln cap="rnd" cmpd="sng" w="19050">
            <a:solidFill>
              <a:schemeClr val="accent1"/>
            </a:solidFill>
            <a:prstDash val="solid"/>
            <a:round/>
            <a:headEnd len="sm" w="sm" type="none"/>
            <a:tailEnd len="sm" w="sm" type="none"/>
          </a:ln>
        </p:spPr>
      </p:cxnSp>
      <p:pic>
        <p:nvPicPr>
          <p:cNvPr id="569" name="Google Shape;569;p58"/>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0">
  <p:cSld name="Timeline-3.0">
    <p:spTree>
      <p:nvGrpSpPr>
        <p:cNvPr id="570" name="Shape 570"/>
        <p:cNvGrpSpPr/>
        <p:nvPr/>
      </p:nvGrpSpPr>
      <p:grpSpPr>
        <a:xfrm>
          <a:off x="0" y="0"/>
          <a:ext cx="0" cy="0"/>
          <a:chOff x="0" y="0"/>
          <a:chExt cx="0" cy="0"/>
        </a:xfrm>
      </p:grpSpPr>
      <p:cxnSp>
        <p:nvCxnSpPr>
          <p:cNvPr id="571" name="Google Shape;571;p59"/>
          <p:cNvCxnSpPr/>
          <p:nvPr/>
        </p:nvCxnSpPr>
        <p:spPr>
          <a:xfrm>
            <a:off x="628651" y="2135289"/>
            <a:ext cx="8515349" cy="0"/>
          </a:xfrm>
          <a:prstGeom prst="straightConnector1">
            <a:avLst/>
          </a:prstGeom>
          <a:noFill/>
          <a:ln cap="flat" cmpd="sng" w="19050">
            <a:solidFill>
              <a:schemeClr val="accent1"/>
            </a:solidFill>
            <a:prstDash val="solid"/>
            <a:round/>
            <a:headEnd len="sm" w="sm" type="none"/>
            <a:tailEnd len="sm" w="sm" type="none"/>
          </a:ln>
        </p:spPr>
      </p:cxnSp>
      <p:sp>
        <p:nvSpPr>
          <p:cNvPr id="572" name="Google Shape;572;p59"/>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3" name="Google Shape;573;p5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574" name="Google Shape;574;p59"/>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1">
  <p:cSld name="Timeline-3.1">
    <p:spTree>
      <p:nvGrpSpPr>
        <p:cNvPr id="575" name="Shape 575"/>
        <p:cNvGrpSpPr/>
        <p:nvPr/>
      </p:nvGrpSpPr>
      <p:grpSpPr>
        <a:xfrm>
          <a:off x="0" y="0"/>
          <a:ext cx="0" cy="0"/>
          <a:chOff x="0" y="0"/>
          <a:chExt cx="0" cy="0"/>
        </a:xfrm>
      </p:grpSpPr>
      <p:cxnSp>
        <p:nvCxnSpPr>
          <p:cNvPr id="576" name="Google Shape;576;p60"/>
          <p:cNvCxnSpPr/>
          <p:nvPr/>
        </p:nvCxnSpPr>
        <p:spPr>
          <a:xfrm>
            <a:off x="0" y="2135289"/>
            <a:ext cx="9144000" cy="0"/>
          </a:xfrm>
          <a:prstGeom prst="straightConnector1">
            <a:avLst/>
          </a:prstGeom>
          <a:noFill/>
          <a:ln cap="flat" cmpd="sng" w="19050">
            <a:solidFill>
              <a:schemeClr val="accent1"/>
            </a:solidFill>
            <a:prstDash val="solid"/>
            <a:round/>
            <a:headEnd len="sm" w="sm" type="none"/>
            <a:tailEnd len="sm" w="sm" type="none"/>
          </a:ln>
        </p:spPr>
      </p:cxnSp>
      <p:sp>
        <p:nvSpPr>
          <p:cNvPr id="577" name="Google Shape;577;p60"/>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8" name="Google Shape;578;p6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579" name="Google Shape;579;p60"/>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p:cSld name="Title and Content ">
    <p:spTree>
      <p:nvGrpSpPr>
        <p:cNvPr id="41" name="Shape 41"/>
        <p:cNvGrpSpPr/>
        <p:nvPr/>
      </p:nvGrpSpPr>
      <p:grpSpPr>
        <a:xfrm>
          <a:off x="0" y="0"/>
          <a:ext cx="0" cy="0"/>
          <a:chOff x="0" y="0"/>
          <a:chExt cx="0" cy="0"/>
        </a:xfrm>
      </p:grpSpPr>
      <p:sp>
        <p:nvSpPr>
          <p:cNvPr id="42" name="Google Shape;42;p7"/>
          <p:cNvSpPr txBox="1"/>
          <p:nvPr>
            <p:ph idx="1" type="body"/>
          </p:nvPr>
        </p:nvSpPr>
        <p:spPr>
          <a:xfrm>
            <a:off x="476250" y="1225899"/>
            <a:ext cx="8191500" cy="3417542"/>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600"/>
              </a:spcBef>
              <a:spcAft>
                <a:spcPts val="0"/>
              </a:spcAft>
              <a:buClr>
                <a:schemeClr val="accent6"/>
              </a:buClr>
              <a:buSzPts val="2000"/>
              <a:buChar char="•"/>
              <a:defRPr sz="2000">
                <a:solidFill>
                  <a:schemeClr val="dk1"/>
                </a:solidFill>
              </a:defRPr>
            </a:lvl1pPr>
            <a:lvl2pPr indent="-330200" lvl="1" marL="914400" algn="l">
              <a:lnSpc>
                <a:spcPct val="100000"/>
              </a:lnSpc>
              <a:spcBef>
                <a:spcPts val="600"/>
              </a:spcBef>
              <a:spcAft>
                <a:spcPts val="0"/>
              </a:spcAft>
              <a:buClr>
                <a:schemeClr val="accent6"/>
              </a:buClr>
              <a:buSzPts val="1600"/>
              <a:buFont typeface="Arial"/>
              <a:buChar char="‒"/>
              <a:defRPr sz="1600">
                <a:solidFill>
                  <a:schemeClr val="dk1"/>
                </a:solidFill>
              </a:defRPr>
            </a:lvl2pPr>
            <a:lvl3pPr indent="-317500" lvl="2" marL="1371600" algn="l">
              <a:lnSpc>
                <a:spcPct val="100000"/>
              </a:lnSpc>
              <a:spcBef>
                <a:spcPts val="600"/>
              </a:spcBef>
              <a:spcAft>
                <a:spcPts val="0"/>
              </a:spcAft>
              <a:buClr>
                <a:schemeClr val="accent6"/>
              </a:buClr>
              <a:buSzPts val="1400"/>
              <a:buFont typeface="Noto Sans Symbols"/>
              <a:buChar char="▪"/>
              <a:defRPr sz="1400">
                <a:solidFill>
                  <a:schemeClr val="dk1"/>
                </a:solidFill>
              </a:defRPr>
            </a:lvl3pPr>
            <a:lvl4pPr indent="-304800" lvl="3" marL="1828800" algn="l">
              <a:spcBef>
                <a:spcPts val="600"/>
              </a:spcBef>
              <a:spcAft>
                <a:spcPts val="0"/>
              </a:spcAft>
              <a:buClr>
                <a:schemeClr val="accent6"/>
              </a:buClr>
              <a:buSzPts val="1200"/>
              <a:buFont typeface="Courier New"/>
              <a:buChar char="o"/>
              <a:defRPr sz="1200">
                <a:solidFill>
                  <a:schemeClr val="dk1"/>
                </a:solidFill>
              </a:defRPr>
            </a:lvl4pPr>
            <a:lvl5pPr indent="-298450" lvl="4" marL="2286000" algn="l">
              <a:spcBef>
                <a:spcPts val="600"/>
              </a:spcBef>
              <a:spcAft>
                <a:spcPts val="0"/>
              </a:spcAft>
              <a:buClr>
                <a:schemeClr val="accent6"/>
              </a:buClr>
              <a:buSzPts val="1100"/>
              <a:buFont typeface="Merriweather Sans"/>
              <a:buChar char="◆"/>
              <a:defRPr sz="11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3" name="Google Shape;43;p7"/>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45" name="Google Shape;45;p7"/>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3.2">
  <p:cSld name="Timeline-3.2">
    <p:spTree>
      <p:nvGrpSpPr>
        <p:cNvPr id="580" name="Shape 580"/>
        <p:cNvGrpSpPr/>
        <p:nvPr/>
      </p:nvGrpSpPr>
      <p:grpSpPr>
        <a:xfrm>
          <a:off x="0" y="0"/>
          <a:ext cx="0" cy="0"/>
          <a:chOff x="0" y="0"/>
          <a:chExt cx="0" cy="0"/>
        </a:xfrm>
      </p:grpSpPr>
      <p:sp>
        <p:nvSpPr>
          <p:cNvPr id="581" name="Google Shape;581;p61"/>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2" name="Google Shape;582;p6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583" name="Google Shape;583;p61"/>
          <p:cNvCxnSpPr/>
          <p:nvPr/>
        </p:nvCxnSpPr>
        <p:spPr>
          <a:xfrm>
            <a:off x="0" y="2135289"/>
            <a:ext cx="6305551" cy="0"/>
          </a:xfrm>
          <a:prstGeom prst="straightConnector1">
            <a:avLst/>
          </a:prstGeom>
          <a:noFill/>
          <a:ln cap="flat" cmpd="sng" w="19050">
            <a:solidFill>
              <a:schemeClr val="accent1"/>
            </a:solidFill>
            <a:prstDash val="solid"/>
            <a:round/>
            <a:headEnd len="sm" w="sm" type="none"/>
            <a:tailEnd len="sm" w="sm" type="none"/>
          </a:ln>
        </p:spPr>
      </p:cxnSp>
      <p:pic>
        <p:nvPicPr>
          <p:cNvPr id="584" name="Google Shape;584;p61"/>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Six Tiles">
  <p:cSld name="1/2_Six Tiles">
    <p:spTree>
      <p:nvGrpSpPr>
        <p:cNvPr id="585" name="Shape 585"/>
        <p:cNvGrpSpPr/>
        <p:nvPr/>
      </p:nvGrpSpPr>
      <p:grpSpPr>
        <a:xfrm>
          <a:off x="0" y="0"/>
          <a:ext cx="0" cy="0"/>
          <a:chOff x="0" y="0"/>
          <a:chExt cx="0" cy="0"/>
        </a:xfrm>
      </p:grpSpPr>
      <p:sp>
        <p:nvSpPr>
          <p:cNvPr id="586" name="Google Shape;586;p62"/>
          <p:cNvSpPr/>
          <p:nvPr/>
        </p:nvSpPr>
        <p:spPr>
          <a:xfrm>
            <a:off x="476250" y="1317524"/>
            <a:ext cx="2508456" cy="2508454"/>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87" name="Google Shape;587;p62"/>
          <p:cNvSpPr/>
          <p:nvPr>
            <p:ph idx="2" type="pic"/>
          </p:nvPr>
        </p:nvSpPr>
        <p:spPr>
          <a:xfrm>
            <a:off x="6858000" y="3424428"/>
            <a:ext cx="2286000" cy="171907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588" name="Google Shape;588;p62"/>
          <p:cNvSpPr/>
          <p:nvPr>
            <p:ph idx="3" type="pic"/>
          </p:nvPr>
        </p:nvSpPr>
        <p:spPr>
          <a:xfrm>
            <a:off x="6858000" y="0"/>
            <a:ext cx="2286000" cy="171907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589" name="Google Shape;589;p62"/>
          <p:cNvSpPr/>
          <p:nvPr>
            <p:ph idx="4" type="pic"/>
          </p:nvPr>
        </p:nvSpPr>
        <p:spPr>
          <a:xfrm>
            <a:off x="4572000" y="1712214"/>
            <a:ext cx="2286000" cy="171907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800"/>
              <a:buFont typeface="Arial"/>
              <a:buNone/>
              <a:defRPr b="0" i="0" sz="18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590" name="Google Shape;590;p62"/>
          <p:cNvSpPr txBox="1"/>
          <p:nvPr>
            <p:ph idx="11" type="ftr"/>
          </p:nvPr>
        </p:nvSpPr>
        <p:spPr>
          <a:xfrm>
            <a:off x="117334" y="4725412"/>
            <a:ext cx="2205318"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1" name="Google Shape;591;p62"/>
          <p:cNvSpPr txBox="1"/>
          <p:nvPr>
            <p:ph idx="1" type="body"/>
          </p:nvPr>
        </p:nvSpPr>
        <p:spPr>
          <a:xfrm>
            <a:off x="841248" y="473202"/>
            <a:ext cx="2889504" cy="4197096"/>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92" name="Google Shape;592;p62"/>
          <p:cNvSpPr/>
          <p:nvPr/>
        </p:nvSpPr>
        <p:spPr>
          <a:xfrm>
            <a:off x="4572000" y="0"/>
            <a:ext cx="2286000" cy="1719072"/>
          </a:xfrm>
          <a:prstGeom prst="rect">
            <a:avLst/>
          </a:prstGeom>
          <a:solidFill>
            <a:schemeClr val="dk2"/>
          </a:solidFill>
          <a:ln>
            <a:noFill/>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93" name="Google Shape;593;p62"/>
          <p:cNvSpPr/>
          <p:nvPr/>
        </p:nvSpPr>
        <p:spPr>
          <a:xfrm>
            <a:off x="6858000" y="1712214"/>
            <a:ext cx="2286000" cy="1719072"/>
          </a:xfrm>
          <a:prstGeom prst="rect">
            <a:avLst/>
          </a:prstGeom>
          <a:solidFill>
            <a:schemeClr val="dk2"/>
          </a:solidFill>
          <a:ln>
            <a:noFill/>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94" name="Google Shape;594;p62"/>
          <p:cNvSpPr/>
          <p:nvPr/>
        </p:nvSpPr>
        <p:spPr>
          <a:xfrm>
            <a:off x="4572000" y="3424428"/>
            <a:ext cx="2286000" cy="1719072"/>
          </a:xfrm>
          <a:prstGeom prst="rect">
            <a:avLst/>
          </a:prstGeom>
          <a:solidFill>
            <a:schemeClr val="dk2"/>
          </a:solidFill>
          <a:ln>
            <a:noFill/>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595" name="Google Shape;595;p62"/>
          <p:cNvSpPr txBox="1"/>
          <p:nvPr>
            <p:ph idx="5" type="body"/>
          </p:nvPr>
        </p:nvSpPr>
        <p:spPr>
          <a:xfrm>
            <a:off x="4762816" y="203226"/>
            <a:ext cx="1904368" cy="430887"/>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96" name="Google Shape;596;p62"/>
          <p:cNvSpPr txBox="1"/>
          <p:nvPr>
            <p:ph idx="6" type="body"/>
          </p:nvPr>
        </p:nvSpPr>
        <p:spPr>
          <a:xfrm>
            <a:off x="4764024" y="638888"/>
            <a:ext cx="1901952" cy="886968"/>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97" name="Google Shape;597;p62"/>
          <p:cNvSpPr txBox="1"/>
          <p:nvPr>
            <p:ph idx="7" type="body"/>
          </p:nvPr>
        </p:nvSpPr>
        <p:spPr>
          <a:xfrm>
            <a:off x="7048816" y="1897459"/>
            <a:ext cx="1904368" cy="430887"/>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98" name="Google Shape;598;p62"/>
          <p:cNvSpPr txBox="1"/>
          <p:nvPr>
            <p:ph idx="8" type="body"/>
          </p:nvPr>
        </p:nvSpPr>
        <p:spPr>
          <a:xfrm>
            <a:off x="7050024" y="2333054"/>
            <a:ext cx="1901952" cy="886968"/>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99" name="Google Shape;599;p62"/>
          <p:cNvSpPr txBox="1"/>
          <p:nvPr>
            <p:ph idx="9" type="body"/>
          </p:nvPr>
        </p:nvSpPr>
        <p:spPr>
          <a:xfrm>
            <a:off x="4762816" y="3617644"/>
            <a:ext cx="1904368" cy="430887"/>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00" name="Google Shape;600;p62"/>
          <p:cNvSpPr txBox="1"/>
          <p:nvPr>
            <p:ph idx="13" type="body"/>
          </p:nvPr>
        </p:nvSpPr>
        <p:spPr>
          <a:xfrm>
            <a:off x="4764024" y="4048529"/>
            <a:ext cx="1901952" cy="88445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A">
  <p:cSld name="Photo-1A">
    <p:spTree>
      <p:nvGrpSpPr>
        <p:cNvPr id="601" name="Shape 601"/>
        <p:cNvGrpSpPr/>
        <p:nvPr/>
      </p:nvGrpSpPr>
      <p:grpSpPr>
        <a:xfrm>
          <a:off x="0" y="0"/>
          <a:ext cx="0" cy="0"/>
          <a:chOff x="0" y="0"/>
          <a:chExt cx="0" cy="0"/>
        </a:xfrm>
      </p:grpSpPr>
      <p:pic>
        <p:nvPicPr>
          <p:cNvPr descr="A picture containing drawing&#10;&#10;Description automatically generated" id="602" name="Google Shape;602;p63"/>
          <p:cNvPicPr preferRelativeResize="0"/>
          <p:nvPr/>
        </p:nvPicPr>
        <p:blipFill rotWithShape="1">
          <a:blip r:embed="rId2">
            <a:alphaModFix/>
          </a:blip>
          <a:srcRect b="0" l="0" r="0" t="0"/>
          <a:stretch/>
        </p:blipFill>
        <p:spPr>
          <a:xfrm>
            <a:off x="1" y="-1"/>
            <a:ext cx="1325880" cy="1674916"/>
          </a:xfrm>
          <a:prstGeom prst="rect">
            <a:avLst/>
          </a:prstGeom>
          <a:noFill/>
          <a:ln>
            <a:noFill/>
          </a:ln>
        </p:spPr>
      </p:pic>
      <p:sp>
        <p:nvSpPr>
          <p:cNvPr id="603" name="Google Shape;603;p63"/>
          <p:cNvSpPr txBox="1"/>
          <p:nvPr>
            <p:ph type="title"/>
          </p:nvPr>
        </p:nvSpPr>
        <p:spPr>
          <a:xfrm>
            <a:off x="476250" y="500063"/>
            <a:ext cx="4471345"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4" name="Google Shape;604;p63"/>
          <p:cNvSpPr/>
          <p:nvPr>
            <p:ph idx="2" type="pic"/>
          </p:nvPr>
        </p:nvSpPr>
        <p:spPr>
          <a:xfrm>
            <a:off x="5495282" y="0"/>
            <a:ext cx="3648718"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05" name="Google Shape;605;p6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6" name="Google Shape;606;p63"/>
          <p:cNvSpPr txBox="1"/>
          <p:nvPr>
            <p:ph idx="1" type="body"/>
          </p:nvPr>
        </p:nvSpPr>
        <p:spPr>
          <a:xfrm>
            <a:off x="476250" y="2076099"/>
            <a:ext cx="4481512" cy="232921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2A">
  <p:cSld name="Photo-2A">
    <p:spTree>
      <p:nvGrpSpPr>
        <p:cNvPr id="607" name="Shape 607"/>
        <p:cNvGrpSpPr/>
        <p:nvPr/>
      </p:nvGrpSpPr>
      <p:grpSpPr>
        <a:xfrm>
          <a:off x="0" y="0"/>
          <a:ext cx="0" cy="0"/>
          <a:chOff x="0" y="0"/>
          <a:chExt cx="0" cy="0"/>
        </a:xfrm>
      </p:grpSpPr>
      <p:pic>
        <p:nvPicPr>
          <p:cNvPr descr="A picture containing drawing&#10;&#10;Description automatically generated" id="608" name="Google Shape;608;p64"/>
          <p:cNvPicPr preferRelativeResize="0"/>
          <p:nvPr/>
        </p:nvPicPr>
        <p:blipFill rotWithShape="1">
          <a:blip r:embed="rId2">
            <a:alphaModFix/>
          </a:blip>
          <a:srcRect b="0" l="0" r="0" t="0"/>
          <a:stretch/>
        </p:blipFill>
        <p:spPr>
          <a:xfrm>
            <a:off x="1" y="-1"/>
            <a:ext cx="1325880" cy="1674916"/>
          </a:xfrm>
          <a:prstGeom prst="rect">
            <a:avLst/>
          </a:prstGeom>
          <a:noFill/>
          <a:ln>
            <a:noFill/>
          </a:ln>
        </p:spPr>
      </p:pic>
      <p:sp>
        <p:nvSpPr>
          <p:cNvPr id="609" name="Google Shape;609;p64"/>
          <p:cNvSpPr txBox="1"/>
          <p:nvPr>
            <p:ph type="title"/>
          </p:nvPr>
        </p:nvSpPr>
        <p:spPr>
          <a:xfrm>
            <a:off x="476250" y="500063"/>
            <a:ext cx="4761638"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0" name="Google Shape;610;p64"/>
          <p:cNvSpPr/>
          <p:nvPr>
            <p:ph idx="2" type="pic"/>
          </p:nvPr>
        </p:nvSpPr>
        <p:spPr>
          <a:xfrm>
            <a:off x="5495282" y="0"/>
            <a:ext cx="3648718"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11" name="Google Shape;611;p6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64"/>
          <p:cNvSpPr txBox="1"/>
          <p:nvPr>
            <p:ph idx="1" type="body"/>
          </p:nvPr>
        </p:nvSpPr>
        <p:spPr>
          <a:xfrm>
            <a:off x="1023940" y="2136555"/>
            <a:ext cx="1708122"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13" name="Google Shape;613;p64"/>
          <p:cNvSpPr txBox="1"/>
          <p:nvPr>
            <p:ph idx="3" type="body"/>
          </p:nvPr>
        </p:nvSpPr>
        <p:spPr>
          <a:xfrm>
            <a:off x="1023939" y="2555266"/>
            <a:ext cx="170812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14" name="Google Shape;614;p64"/>
          <p:cNvSpPr txBox="1"/>
          <p:nvPr>
            <p:ph idx="4" type="body"/>
          </p:nvPr>
        </p:nvSpPr>
        <p:spPr>
          <a:xfrm>
            <a:off x="3529776" y="2136555"/>
            <a:ext cx="1708122"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15" name="Google Shape;615;p64"/>
          <p:cNvSpPr txBox="1"/>
          <p:nvPr>
            <p:ph idx="5" type="body"/>
          </p:nvPr>
        </p:nvSpPr>
        <p:spPr>
          <a:xfrm>
            <a:off x="3529776" y="2555266"/>
            <a:ext cx="170812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16" name="Google Shape;616;p64"/>
          <p:cNvSpPr txBox="1"/>
          <p:nvPr>
            <p:ph idx="6" type="body"/>
          </p:nvPr>
        </p:nvSpPr>
        <p:spPr>
          <a:xfrm>
            <a:off x="1023939" y="3474424"/>
            <a:ext cx="1708122"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17" name="Google Shape;617;p64"/>
          <p:cNvSpPr txBox="1"/>
          <p:nvPr>
            <p:ph idx="7" type="body"/>
          </p:nvPr>
        </p:nvSpPr>
        <p:spPr>
          <a:xfrm>
            <a:off x="1023939" y="3893135"/>
            <a:ext cx="170812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18" name="Google Shape;618;p64"/>
          <p:cNvSpPr txBox="1"/>
          <p:nvPr>
            <p:ph idx="8" type="body"/>
          </p:nvPr>
        </p:nvSpPr>
        <p:spPr>
          <a:xfrm>
            <a:off x="3529776" y="3474424"/>
            <a:ext cx="1708122" cy="30777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19" name="Google Shape;619;p64"/>
          <p:cNvSpPr txBox="1"/>
          <p:nvPr>
            <p:ph idx="9" type="body"/>
          </p:nvPr>
        </p:nvSpPr>
        <p:spPr>
          <a:xfrm>
            <a:off x="3529776" y="3893135"/>
            <a:ext cx="1708123" cy="74980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3A">
  <p:cSld name="Photo-3A">
    <p:spTree>
      <p:nvGrpSpPr>
        <p:cNvPr id="620" name="Shape 620"/>
        <p:cNvGrpSpPr/>
        <p:nvPr/>
      </p:nvGrpSpPr>
      <p:grpSpPr>
        <a:xfrm>
          <a:off x="0" y="0"/>
          <a:ext cx="0" cy="0"/>
          <a:chOff x="0" y="0"/>
          <a:chExt cx="0" cy="0"/>
        </a:xfrm>
      </p:grpSpPr>
      <p:pic>
        <p:nvPicPr>
          <p:cNvPr descr="A picture containing drawing&#10;&#10;Description automatically generated" id="621" name="Google Shape;621;p65"/>
          <p:cNvPicPr preferRelativeResize="0"/>
          <p:nvPr/>
        </p:nvPicPr>
        <p:blipFill rotWithShape="1">
          <a:blip r:embed="rId2">
            <a:alphaModFix/>
          </a:blip>
          <a:srcRect b="0" l="0" r="0" t="0"/>
          <a:stretch/>
        </p:blipFill>
        <p:spPr>
          <a:xfrm>
            <a:off x="1" y="-1"/>
            <a:ext cx="1325880" cy="1674916"/>
          </a:xfrm>
          <a:prstGeom prst="rect">
            <a:avLst/>
          </a:prstGeom>
          <a:noFill/>
          <a:ln>
            <a:noFill/>
          </a:ln>
        </p:spPr>
      </p:pic>
      <p:sp>
        <p:nvSpPr>
          <p:cNvPr id="622" name="Google Shape;622;p65"/>
          <p:cNvSpPr txBox="1"/>
          <p:nvPr>
            <p:ph type="title"/>
          </p:nvPr>
        </p:nvSpPr>
        <p:spPr>
          <a:xfrm>
            <a:off x="476250" y="500063"/>
            <a:ext cx="4761649"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3" name="Google Shape;623;p65"/>
          <p:cNvSpPr/>
          <p:nvPr>
            <p:ph idx="2" type="pic"/>
          </p:nvPr>
        </p:nvSpPr>
        <p:spPr>
          <a:xfrm>
            <a:off x="5495282" y="0"/>
            <a:ext cx="3648718"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24" name="Google Shape;624;p6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65"/>
          <p:cNvSpPr txBox="1"/>
          <p:nvPr>
            <p:ph idx="1" type="body"/>
          </p:nvPr>
        </p:nvSpPr>
        <p:spPr>
          <a:xfrm>
            <a:off x="1023939" y="2136555"/>
            <a:ext cx="1708123"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26" name="Google Shape;626;p65"/>
          <p:cNvSpPr txBox="1"/>
          <p:nvPr>
            <p:ph idx="3" type="body"/>
          </p:nvPr>
        </p:nvSpPr>
        <p:spPr>
          <a:xfrm>
            <a:off x="3529776" y="2136555"/>
            <a:ext cx="1708123"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27" name="Google Shape;627;p65"/>
          <p:cNvSpPr txBox="1"/>
          <p:nvPr>
            <p:ph idx="4" type="body"/>
          </p:nvPr>
        </p:nvSpPr>
        <p:spPr>
          <a:xfrm>
            <a:off x="1023939" y="3474424"/>
            <a:ext cx="1708123"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28" name="Google Shape;628;p65"/>
          <p:cNvSpPr txBox="1"/>
          <p:nvPr>
            <p:ph idx="5" type="body"/>
          </p:nvPr>
        </p:nvSpPr>
        <p:spPr>
          <a:xfrm>
            <a:off x="3529776" y="3474424"/>
            <a:ext cx="1708123" cy="116851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4A">
  <p:cSld name="Photo-4A">
    <p:spTree>
      <p:nvGrpSpPr>
        <p:cNvPr id="629" name="Shape 629"/>
        <p:cNvGrpSpPr/>
        <p:nvPr/>
      </p:nvGrpSpPr>
      <p:grpSpPr>
        <a:xfrm>
          <a:off x="0" y="0"/>
          <a:ext cx="0" cy="0"/>
          <a:chOff x="0" y="0"/>
          <a:chExt cx="0" cy="0"/>
        </a:xfrm>
      </p:grpSpPr>
      <p:pic>
        <p:nvPicPr>
          <p:cNvPr descr="A picture containing drawing&#10;&#10;Description automatically generated" id="630" name="Google Shape;630;p66"/>
          <p:cNvPicPr preferRelativeResize="0"/>
          <p:nvPr/>
        </p:nvPicPr>
        <p:blipFill rotWithShape="1">
          <a:blip r:embed="rId2">
            <a:alphaModFix/>
          </a:blip>
          <a:srcRect b="0" l="0" r="0" t="0"/>
          <a:stretch/>
        </p:blipFill>
        <p:spPr>
          <a:xfrm>
            <a:off x="1" y="-1"/>
            <a:ext cx="1325880" cy="1674916"/>
          </a:xfrm>
          <a:prstGeom prst="rect">
            <a:avLst/>
          </a:prstGeom>
          <a:noFill/>
          <a:ln>
            <a:noFill/>
          </a:ln>
        </p:spPr>
      </p:pic>
      <p:sp>
        <p:nvSpPr>
          <p:cNvPr id="631" name="Google Shape;631;p66"/>
          <p:cNvSpPr txBox="1"/>
          <p:nvPr>
            <p:ph type="title"/>
          </p:nvPr>
        </p:nvSpPr>
        <p:spPr>
          <a:xfrm>
            <a:off x="476250" y="500063"/>
            <a:ext cx="4761649"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2" name="Google Shape;632;p66"/>
          <p:cNvSpPr/>
          <p:nvPr>
            <p:ph idx="2" type="pic"/>
          </p:nvPr>
        </p:nvSpPr>
        <p:spPr>
          <a:xfrm>
            <a:off x="5495282" y="0"/>
            <a:ext cx="3648718"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33" name="Google Shape;633;p6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4" name="Google Shape;634;p66"/>
          <p:cNvSpPr txBox="1"/>
          <p:nvPr>
            <p:ph idx="1" type="body"/>
          </p:nvPr>
        </p:nvSpPr>
        <p:spPr>
          <a:xfrm>
            <a:off x="1023939" y="2136556"/>
            <a:ext cx="4215384"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35" name="Google Shape;635;p66"/>
          <p:cNvSpPr txBox="1"/>
          <p:nvPr>
            <p:ph idx="3" type="body"/>
          </p:nvPr>
        </p:nvSpPr>
        <p:spPr>
          <a:xfrm>
            <a:off x="1023939" y="3047097"/>
            <a:ext cx="4215384"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36" name="Google Shape;636;p66"/>
          <p:cNvSpPr txBox="1"/>
          <p:nvPr>
            <p:ph idx="4" type="body"/>
          </p:nvPr>
        </p:nvSpPr>
        <p:spPr>
          <a:xfrm>
            <a:off x="1023939" y="3957637"/>
            <a:ext cx="4215384"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5A">
  <p:cSld name="Photo-5A">
    <p:spTree>
      <p:nvGrpSpPr>
        <p:cNvPr id="637" name="Shape 637"/>
        <p:cNvGrpSpPr/>
        <p:nvPr/>
      </p:nvGrpSpPr>
      <p:grpSpPr>
        <a:xfrm>
          <a:off x="0" y="0"/>
          <a:ext cx="0" cy="0"/>
          <a:chOff x="0" y="0"/>
          <a:chExt cx="0" cy="0"/>
        </a:xfrm>
      </p:grpSpPr>
      <p:sp>
        <p:nvSpPr>
          <p:cNvPr id="638" name="Google Shape;638;p67"/>
          <p:cNvSpPr/>
          <p:nvPr>
            <p:ph idx="2" type="pic"/>
          </p:nvPr>
        </p:nvSpPr>
        <p:spPr>
          <a:xfrm>
            <a:off x="1" y="0"/>
            <a:ext cx="3648718" cy="51435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39" name="Google Shape;639;p67"/>
          <p:cNvSpPr/>
          <p:nvPr/>
        </p:nvSpPr>
        <p:spPr>
          <a:xfrm>
            <a:off x="4089449" y="324795"/>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640" name="Google Shape;640;p67"/>
          <p:cNvSpPr txBox="1"/>
          <p:nvPr>
            <p:ph type="title"/>
          </p:nvPr>
        </p:nvSpPr>
        <p:spPr>
          <a:xfrm>
            <a:off x="4240698" y="500063"/>
            <a:ext cx="4427051"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67"/>
          <p:cNvSpPr txBox="1"/>
          <p:nvPr>
            <p:ph idx="1" type="body"/>
          </p:nvPr>
        </p:nvSpPr>
        <p:spPr>
          <a:xfrm>
            <a:off x="4240699" y="2076099"/>
            <a:ext cx="4427050" cy="256733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6A">
  <p:cSld name="Photo-6A">
    <p:spTree>
      <p:nvGrpSpPr>
        <p:cNvPr id="642" name="Shape 642"/>
        <p:cNvGrpSpPr/>
        <p:nvPr/>
      </p:nvGrpSpPr>
      <p:grpSpPr>
        <a:xfrm>
          <a:off x="0" y="0"/>
          <a:ext cx="0" cy="0"/>
          <a:chOff x="0" y="0"/>
          <a:chExt cx="0" cy="0"/>
        </a:xfrm>
      </p:grpSpPr>
      <p:pic>
        <p:nvPicPr>
          <p:cNvPr descr="A close up of a logo&#10;&#10;Description automatically generated" id="643" name="Google Shape;643;p68"/>
          <p:cNvPicPr preferRelativeResize="0"/>
          <p:nvPr/>
        </p:nvPicPr>
        <p:blipFill rotWithShape="1">
          <a:blip r:embed="rId2">
            <a:alphaModFix/>
          </a:blip>
          <a:srcRect b="0" l="0" r="0" t="0"/>
          <a:stretch/>
        </p:blipFill>
        <p:spPr>
          <a:xfrm>
            <a:off x="1" y="1"/>
            <a:ext cx="1719072" cy="1196628"/>
          </a:xfrm>
          <a:prstGeom prst="rect">
            <a:avLst/>
          </a:prstGeom>
          <a:noFill/>
          <a:ln>
            <a:noFill/>
          </a:ln>
        </p:spPr>
      </p:pic>
      <p:sp>
        <p:nvSpPr>
          <p:cNvPr id="644" name="Google Shape;644;p68"/>
          <p:cNvSpPr/>
          <p:nvPr>
            <p:ph idx="2" type="pic"/>
          </p:nvPr>
        </p:nvSpPr>
        <p:spPr>
          <a:xfrm>
            <a:off x="4814890" y="2035941"/>
            <a:ext cx="4329110" cy="3107257"/>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45" name="Google Shape;645;p68"/>
          <p:cNvSpPr txBox="1"/>
          <p:nvPr>
            <p:ph type="title"/>
          </p:nvPr>
        </p:nvSpPr>
        <p:spPr>
          <a:xfrm>
            <a:off x="476250" y="137160"/>
            <a:ext cx="8037575" cy="86868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6" name="Google Shape;646;p6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68"/>
          <p:cNvSpPr txBox="1"/>
          <p:nvPr>
            <p:ph idx="1" type="body"/>
          </p:nvPr>
        </p:nvSpPr>
        <p:spPr>
          <a:xfrm>
            <a:off x="476250" y="1790349"/>
            <a:ext cx="4095750" cy="237683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7A">
  <p:cSld name="Photo-7A">
    <p:spTree>
      <p:nvGrpSpPr>
        <p:cNvPr id="648" name="Shape 648"/>
        <p:cNvGrpSpPr/>
        <p:nvPr/>
      </p:nvGrpSpPr>
      <p:grpSpPr>
        <a:xfrm>
          <a:off x="0" y="0"/>
          <a:ext cx="0" cy="0"/>
          <a:chOff x="0" y="0"/>
          <a:chExt cx="0" cy="0"/>
        </a:xfrm>
      </p:grpSpPr>
      <p:pic>
        <p:nvPicPr>
          <p:cNvPr descr="A close up of a logo&#10;&#10;Description automatically generated" id="649" name="Google Shape;649;p69"/>
          <p:cNvPicPr preferRelativeResize="0"/>
          <p:nvPr/>
        </p:nvPicPr>
        <p:blipFill rotWithShape="1">
          <a:blip r:embed="rId2">
            <a:alphaModFix/>
          </a:blip>
          <a:srcRect b="0" l="0" r="0" t="0"/>
          <a:stretch/>
        </p:blipFill>
        <p:spPr>
          <a:xfrm>
            <a:off x="1" y="1"/>
            <a:ext cx="1719072" cy="1196628"/>
          </a:xfrm>
          <a:prstGeom prst="rect">
            <a:avLst/>
          </a:prstGeom>
          <a:noFill/>
          <a:ln>
            <a:noFill/>
          </a:ln>
        </p:spPr>
      </p:pic>
      <p:sp>
        <p:nvSpPr>
          <p:cNvPr id="650" name="Google Shape;650;p69"/>
          <p:cNvSpPr/>
          <p:nvPr>
            <p:ph idx="2" type="pic"/>
          </p:nvPr>
        </p:nvSpPr>
        <p:spPr>
          <a:xfrm>
            <a:off x="4814890" y="2035941"/>
            <a:ext cx="4329110" cy="3107257"/>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51" name="Google Shape;651;p69"/>
          <p:cNvSpPr txBox="1"/>
          <p:nvPr>
            <p:ph type="title"/>
          </p:nvPr>
        </p:nvSpPr>
        <p:spPr>
          <a:xfrm>
            <a:off x="476250" y="137160"/>
            <a:ext cx="8037575" cy="86868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2" name="Google Shape;652;p6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69"/>
          <p:cNvSpPr txBox="1"/>
          <p:nvPr>
            <p:ph idx="1" type="body"/>
          </p:nvPr>
        </p:nvSpPr>
        <p:spPr>
          <a:xfrm>
            <a:off x="476250" y="1779903"/>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1" sz="20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54" name="Google Shape;654;p69"/>
          <p:cNvSpPr txBox="1"/>
          <p:nvPr>
            <p:ph idx="3" type="body"/>
          </p:nvPr>
        </p:nvSpPr>
        <p:spPr>
          <a:xfrm>
            <a:off x="476250" y="2191063"/>
            <a:ext cx="1828800" cy="82296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55" name="Google Shape;655;p69"/>
          <p:cNvSpPr txBox="1"/>
          <p:nvPr>
            <p:ph idx="4" type="body"/>
          </p:nvPr>
        </p:nvSpPr>
        <p:spPr>
          <a:xfrm>
            <a:off x="2743200" y="1779903"/>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1" sz="20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56" name="Google Shape;656;p69"/>
          <p:cNvSpPr txBox="1"/>
          <p:nvPr>
            <p:ph idx="5" type="body"/>
          </p:nvPr>
        </p:nvSpPr>
        <p:spPr>
          <a:xfrm>
            <a:off x="2743200" y="2191063"/>
            <a:ext cx="1828800" cy="82296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57" name="Google Shape;657;p69"/>
          <p:cNvSpPr txBox="1"/>
          <p:nvPr>
            <p:ph idx="6" type="body"/>
          </p:nvPr>
        </p:nvSpPr>
        <p:spPr>
          <a:xfrm>
            <a:off x="476250" y="3121090"/>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1" sz="20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58" name="Google Shape;658;p69"/>
          <p:cNvSpPr txBox="1"/>
          <p:nvPr>
            <p:ph idx="7" type="body"/>
          </p:nvPr>
        </p:nvSpPr>
        <p:spPr>
          <a:xfrm>
            <a:off x="476250" y="3532250"/>
            <a:ext cx="1828800" cy="82296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59" name="Google Shape;659;p69"/>
          <p:cNvSpPr txBox="1"/>
          <p:nvPr>
            <p:ph idx="8" type="body"/>
          </p:nvPr>
        </p:nvSpPr>
        <p:spPr>
          <a:xfrm>
            <a:off x="2743200" y="3121090"/>
            <a:ext cx="549275" cy="45243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1" sz="2000">
                <a:solidFill>
                  <a:schemeClr val="l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60" name="Google Shape;660;p69"/>
          <p:cNvSpPr txBox="1"/>
          <p:nvPr>
            <p:ph idx="9" type="body"/>
          </p:nvPr>
        </p:nvSpPr>
        <p:spPr>
          <a:xfrm>
            <a:off x="2743200" y="3532250"/>
            <a:ext cx="1828800" cy="82296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None/>
              <a:defRPr sz="12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8A">
  <p:cSld name="Photo-8A">
    <p:spTree>
      <p:nvGrpSpPr>
        <p:cNvPr id="661" name="Shape 661"/>
        <p:cNvGrpSpPr/>
        <p:nvPr/>
      </p:nvGrpSpPr>
      <p:grpSpPr>
        <a:xfrm>
          <a:off x="0" y="0"/>
          <a:ext cx="0" cy="0"/>
          <a:chOff x="0" y="0"/>
          <a:chExt cx="0" cy="0"/>
        </a:xfrm>
      </p:grpSpPr>
      <p:pic>
        <p:nvPicPr>
          <p:cNvPr descr="A close up of a logo&#10;&#10;Description automatically generated" id="662" name="Google Shape;662;p70"/>
          <p:cNvPicPr preferRelativeResize="0"/>
          <p:nvPr/>
        </p:nvPicPr>
        <p:blipFill rotWithShape="1">
          <a:blip r:embed="rId2">
            <a:alphaModFix/>
          </a:blip>
          <a:srcRect b="0" l="0" r="0" t="0"/>
          <a:stretch/>
        </p:blipFill>
        <p:spPr>
          <a:xfrm>
            <a:off x="1" y="1"/>
            <a:ext cx="1719072" cy="1196628"/>
          </a:xfrm>
          <a:prstGeom prst="rect">
            <a:avLst/>
          </a:prstGeom>
          <a:noFill/>
          <a:ln>
            <a:noFill/>
          </a:ln>
        </p:spPr>
      </p:pic>
      <p:sp>
        <p:nvSpPr>
          <p:cNvPr id="663" name="Google Shape;663;p70"/>
          <p:cNvSpPr/>
          <p:nvPr>
            <p:ph idx="2" type="pic"/>
          </p:nvPr>
        </p:nvSpPr>
        <p:spPr>
          <a:xfrm>
            <a:off x="4814890" y="2035941"/>
            <a:ext cx="4329110" cy="3107257"/>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64" name="Google Shape;664;p70"/>
          <p:cNvSpPr txBox="1"/>
          <p:nvPr>
            <p:ph type="title"/>
          </p:nvPr>
        </p:nvSpPr>
        <p:spPr>
          <a:xfrm>
            <a:off x="476250" y="137160"/>
            <a:ext cx="8037575" cy="86868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5" name="Google Shape;665;p7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70"/>
          <p:cNvSpPr txBox="1"/>
          <p:nvPr>
            <p:ph idx="1" type="body"/>
          </p:nvPr>
        </p:nvSpPr>
        <p:spPr>
          <a:xfrm>
            <a:off x="1023939" y="1793637"/>
            <a:ext cx="3548061"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67" name="Google Shape;667;p70"/>
          <p:cNvSpPr txBox="1"/>
          <p:nvPr>
            <p:ph idx="3" type="body"/>
          </p:nvPr>
        </p:nvSpPr>
        <p:spPr>
          <a:xfrm>
            <a:off x="1023939" y="2704178"/>
            <a:ext cx="3548061"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68" name="Google Shape;668;p70"/>
          <p:cNvSpPr txBox="1"/>
          <p:nvPr>
            <p:ph idx="4" type="body"/>
          </p:nvPr>
        </p:nvSpPr>
        <p:spPr>
          <a:xfrm>
            <a:off x="1023939" y="3614718"/>
            <a:ext cx="3548061" cy="685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None/>
              <a:defRPr sz="1400">
                <a:solidFill>
                  <a:schemeClr val="dk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ilt for the Future_Thank You_Q&amp;A">
  <p:cSld name="Built for the Future_Thank You_Q&amp;A">
    <p:bg>
      <p:bgPr>
        <a:solidFill>
          <a:schemeClr val="dk2"/>
        </a:solidFill>
      </p:bgPr>
    </p:bg>
    <p:spTree>
      <p:nvGrpSpPr>
        <p:cNvPr id="46" name="Shape 46"/>
        <p:cNvGrpSpPr/>
        <p:nvPr/>
      </p:nvGrpSpPr>
      <p:grpSpPr>
        <a:xfrm>
          <a:off x="0" y="0"/>
          <a:ext cx="0" cy="0"/>
          <a:chOff x="0" y="0"/>
          <a:chExt cx="0" cy="0"/>
        </a:xfrm>
      </p:grpSpPr>
      <p:sp>
        <p:nvSpPr>
          <p:cNvPr id="47" name="Google Shape;47;p8"/>
          <p:cNvSpPr/>
          <p:nvPr/>
        </p:nvSpPr>
        <p:spPr>
          <a:xfrm>
            <a:off x="697688" y="3309746"/>
            <a:ext cx="1676236" cy="1676236"/>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pic>
        <p:nvPicPr>
          <p:cNvPr descr="A close up of a logo&#10;&#10;Description automatically generated" id="48" name="Google Shape;48;p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9" name="Google Shape;49;p8"/>
          <p:cNvSpPr txBox="1"/>
          <p:nvPr>
            <p:ph idx="1" type="subTitle"/>
          </p:nvPr>
        </p:nvSpPr>
        <p:spPr>
          <a:xfrm>
            <a:off x="1371600" y="2119323"/>
            <a:ext cx="6400800" cy="769441"/>
          </a:xfrm>
          <a:prstGeom prst="rect">
            <a:avLst/>
          </a:prstGeom>
          <a:noFill/>
          <a:ln>
            <a:noFill/>
          </a:ln>
        </p:spPr>
        <p:txBody>
          <a:bodyPr anchorCtr="0" anchor="t" bIns="45700" lIns="91425" spcFirstLastPara="1" rIns="91425" wrap="square" tIns="45700">
            <a:noAutofit/>
          </a:bodyPr>
          <a:lstStyle>
            <a:lvl1pPr lvl="0" algn="ctr">
              <a:lnSpc>
                <a:spcPct val="100000"/>
              </a:lnSpc>
              <a:spcBef>
                <a:spcPts val="600"/>
              </a:spcBef>
              <a:spcAft>
                <a:spcPts val="0"/>
              </a:spcAft>
              <a:buSzPts val="4400"/>
              <a:buNone/>
              <a:defRPr b="1" sz="4400">
                <a:solidFill>
                  <a:schemeClr val="lt1"/>
                </a:solidFill>
                <a:latin typeface="Arial"/>
                <a:ea typeface="Arial"/>
                <a:cs typeface="Arial"/>
                <a:sym typeface="Arial"/>
              </a:defRPr>
            </a:lvl1pPr>
            <a:lvl2pPr lvl="1" algn="l">
              <a:lnSpc>
                <a:spcPct val="100000"/>
              </a:lnSpc>
              <a:spcBef>
                <a:spcPts val="600"/>
              </a:spcBef>
              <a:spcAft>
                <a:spcPts val="0"/>
              </a:spcAft>
              <a:buSzPts val="1800"/>
              <a:buChar char="‒"/>
              <a:defRPr/>
            </a:lvl2pPr>
            <a:lvl3pPr lvl="2" algn="l">
              <a:lnSpc>
                <a:spcPct val="100000"/>
              </a:lnSpc>
              <a:spcBef>
                <a:spcPts val="600"/>
              </a:spcBef>
              <a:spcAft>
                <a:spcPts val="0"/>
              </a:spcAft>
              <a:buSzPts val="1800"/>
              <a:buChar char="•"/>
              <a:defRPr/>
            </a:lvl3pPr>
            <a:lvl4pPr lvl="3" algn="l">
              <a:spcBef>
                <a:spcPts val="600"/>
              </a:spcBef>
              <a:spcAft>
                <a:spcPts val="0"/>
              </a:spcAft>
              <a:buSzPts val="1800"/>
              <a:buChar char="–"/>
              <a:defRPr/>
            </a:lvl4pPr>
            <a:lvl5pPr lvl="4" algn="l">
              <a:spcBef>
                <a:spcPts val="360"/>
              </a:spcBef>
              <a:spcAft>
                <a:spcPts val="0"/>
              </a:spcAft>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pic>
        <p:nvPicPr>
          <p:cNvPr descr="A picture containing meter, drawing&#10;&#10;Description automatically generated" id="50" name="Google Shape;50;p8"/>
          <p:cNvPicPr preferRelativeResize="0"/>
          <p:nvPr/>
        </p:nvPicPr>
        <p:blipFill rotWithShape="1">
          <a:blip r:embed="rId3">
            <a:alphaModFix/>
          </a:blip>
          <a:srcRect b="0" l="0" r="0" t="0"/>
          <a:stretch/>
        </p:blipFill>
        <p:spPr>
          <a:xfrm>
            <a:off x="3963924" y="1446906"/>
            <a:ext cx="1216152" cy="48939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9A">
  <p:cSld name="Photo-9A">
    <p:spTree>
      <p:nvGrpSpPr>
        <p:cNvPr id="669" name="Shape 669"/>
        <p:cNvGrpSpPr/>
        <p:nvPr/>
      </p:nvGrpSpPr>
      <p:grpSpPr>
        <a:xfrm>
          <a:off x="0" y="0"/>
          <a:ext cx="0" cy="0"/>
          <a:chOff x="0" y="0"/>
          <a:chExt cx="0" cy="0"/>
        </a:xfrm>
      </p:grpSpPr>
      <p:pic>
        <p:nvPicPr>
          <p:cNvPr descr="A close up of a logo&#10;&#10;Description automatically generated" id="670" name="Google Shape;670;p71"/>
          <p:cNvPicPr preferRelativeResize="0"/>
          <p:nvPr/>
        </p:nvPicPr>
        <p:blipFill rotWithShape="1">
          <a:blip r:embed="rId2">
            <a:alphaModFix/>
          </a:blip>
          <a:srcRect b="0" l="0" r="0" t="0"/>
          <a:stretch/>
        </p:blipFill>
        <p:spPr>
          <a:xfrm>
            <a:off x="1" y="1"/>
            <a:ext cx="1719072" cy="1196628"/>
          </a:xfrm>
          <a:prstGeom prst="rect">
            <a:avLst/>
          </a:prstGeom>
          <a:noFill/>
          <a:ln>
            <a:noFill/>
          </a:ln>
        </p:spPr>
      </p:pic>
      <p:sp>
        <p:nvSpPr>
          <p:cNvPr id="671" name="Google Shape;671;p71"/>
          <p:cNvSpPr/>
          <p:nvPr>
            <p:ph idx="2" type="pic"/>
          </p:nvPr>
        </p:nvSpPr>
        <p:spPr>
          <a:xfrm>
            <a:off x="0" y="2035940"/>
            <a:ext cx="4329110" cy="3107257"/>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72" name="Google Shape;672;p71"/>
          <p:cNvSpPr txBox="1"/>
          <p:nvPr>
            <p:ph type="title"/>
          </p:nvPr>
        </p:nvSpPr>
        <p:spPr>
          <a:xfrm>
            <a:off x="476252" y="137160"/>
            <a:ext cx="8037575" cy="86868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3" name="Google Shape;673;p71"/>
          <p:cNvSpPr txBox="1"/>
          <p:nvPr>
            <p:ph idx="1" type="body"/>
          </p:nvPr>
        </p:nvSpPr>
        <p:spPr>
          <a:xfrm>
            <a:off x="4714876" y="1785937"/>
            <a:ext cx="3798952" cy="285749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0A">
  <p:cSld name="Photo-10A">
    <p:spTree>
      <p:nvGrpSpPr>
        <p:cNvPr id="674" name="Shape 674"/>
        <p:cNvGrpSpPr/>
        <p:nvPr/>
      </p:nvGrpSpPr>
      <p:grpSpPr>
        <a:xfrm>
          <a:off x="0" y="0"/>
          <a:ext cx="0" cy="0"/>
          <a:chOff x="0" y="0"/>
          <a:chExt cx="0" cy="0"/>
        </a:xfrm>
      </p:grpSpPr>
      <p:pic>
        <p:nvPicPr>
          <p:cNvPr descr="A close up of a logo&#10;&#10;Description automatically generated" id="675" name="Google Shape;675;p72"/>
          <p:cNvPicPr preferRelativeResize="0"/>
          <p:nvPr/>
        </p:nvPicPr>
        <p:blipFill rotWithShape="1">
          <a:blip r:embed="rId2">
            <a:alphaModFix/>
          </a:blip>
          <a:srcRect b="0" l="0" r="0" t="0"/>
          <a:stretch/>
        </p:blipFill>
        <p:spPr>
          <a:xfrm>
            <a:off x="0" y="47625"/>
            <a:ext cx="9144000" cy="5095875"/>
          </a:xfrm>
          <a:prstGeom prst="rect">
            <a:avLst/>
          </a:prstGeom>
          <a:noFill/>
          <a:ln>
            <a:noFill/>
          </a:ln>
        </p:spPr>
      </p:pic>
      <p:sp>
        <p:nvSpPr>
          <p:cNvPr id="676" name="Google Shape;676;p72"/>
          <p:cNvSpPr/>
          <p:nvPr>
            <p:ph idx="2" type="pic"/>
          </p:nvPr>
        </p:nvSpPr>
        <p:spPr>
          <a:xfrm>
            <a:off x="628651" y="500063"/>
            <a:ext cx="2724150" cy="27241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77" name="Google Shape;677;p72"/>
          <p:cNvSpPr txBox="1"/>
          <p:nvPr>
            <p:ph type="title"/>
          </p:nvPr>
        </p:nvSpPr>
        <p:spPr>
          <a:xfrm>
            <a:off x="4033837" y="500063"/>
            <a:ext cx="4086223" cy="1524001"/>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8" name="Google Shape;678;p72"/>
          <p:cNvSpPr txBox="1"/>
          <p:nvPr>
            <p:ph idx="1" type="body"/>
          </p:nvPr>
        </p:nvSpPr>
        <p:spPr>
          <a:xfrm>
            <a:off x="4033837" y="2076099"/>
            <a:ext cx="4086223" cy="256733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79" name="Google Shape;679;p72"/>
          <p:cNvSpPr/>
          <p:nvPr/>
        </p:nvSpPr>
        <p:spPr>
          <a:xfrm rot="-5400000">
            <a:off x="8294672" y="0"/>
            <a:ext cx="849328" cy="849328"/>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680" name="Google Shape;680;p7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1A">
  <p:cSld name="Photo-11A">
    <p:spTree>
      <p:nvGrpSpPr>
        <p:cNvPr id="681" name="Shape 681"/>
        <p:cNvGrpSpPr/>
        <p:nvPr/>
      </p:nvGrpSpPr>
      <p:grpSpPr>
        <a:xfrm>
          <a:off x="0" y="0"/>
          <a:ext cx="0" cy="0"/>
          <a:chOff x="0" y="0"/>
          <a:chExt cx="0" cy="0"/>
        </a:xfrm>
      </p:grpSpPr>
      <p:sp>
        <p:nvSpPr>
          <p:cNvPr id="682" name="Google Shape;682;p73"/>
          <p:cNvSpPr/>
          <p:nvPr/>
        </p:nvSpPr>
        <p:spPr>
          <a:xfrm>
            <a:off x="476251" y="13716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683" name="Google Shape;683;p73"/>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4" name="Google Shape;684;p7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685" name="Google Shape;685;p73"/>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686" name="Google Shape;686;p73"/>
          <p:cNvSpPr txBox="1"/>
          <p:nvPr>
            <p:ph idx="1" type="body"/>
          </p:nvPr>
        </p:nvSpPr>
        <p:spPr>
          <a:xfrm>
            <a:off x="638817" y="1547813"/>
            <a:ext cx="7876529" cy="86589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87" name="Google Shape;687;p73"/>
          <p:cNvSpPr txBox="1"/>
          <p:nvPr>
            <p:ph idx="2" type="body"/>
          </p:nvPr>
        </p:nvSpPr>
        <p:spPr>
          <a:xfrm>
            <a:off x="638818" y="4119564"/>
            <a:ext cx="2438400" cy="27432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88" name="Google Shape;688;p73"/>
          <p:cNvSpPr txBox="1"/>
          <p:nvPr>
            <p:ph idx="3" type="body"/>
          </p:nvPr>
        </p:nvSpPr>
        <p:spPr>
          <a:xfrm>
            <a:off x="3357885" y="4119564"/>
            <a:ext cx="2438400" cy="27432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89" name="Google Shape;689;p73"/>
          <p:cNvSpPr txBox="1"/>
          <p:nvPr>
            <p:ph idx="4" type="body"/>
          </p:nvPr>
        </p:nvSpPr>
        <p:spPr>
          <a:xfrm>
            <a:off x="6076951" y="4119564"/>
            <a:ext cx="2438400" cy="27432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90" name="Google Shape;690;p73"/>
          <p:cNvSpPr/>
          <p:nvPr>
            <p:ph idx="5" type="pic"/>
          </p:nvPr>
        </p:nvSpPr>
        <p:spPr>
          <a:xfrm>
            <a:off x="638174" y="2610688"/>
            <a:ext cx="2441448" cy="145256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91" name="Google Shape;691;p73"/>
          <p:cNvSpPr/>
          <p:nvPr>
            <p:ph idx="6" type="pic"/>
          </p:nvPr>
        </p:nvSpPr>
        <p:spPr>
          <a:xfrm>
            <a:off x="3356039" y="2610688"/>
            <a:ext cx="2441448" cy="145256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92" name="Google Shape;692;p73"/>
          <p:cNvSpPr/>
          <p:nvPr>
            <p:ph idx="7" type="pic"/>
          </p:nvPr>
        </p:nvSpPr>
        <p:spPr>
          <a:xfrm>
            <a:off x="6073903" y="2610688"/>
            <a:ext cx="2441448" cy="1452562"/>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12A">
  <p:cSld name="Photo-12A">
    <p:spTree>
      <p:nvGrpSpPr>
        <p:cNvPr id="693" name="Shape 693"/>
        <p:cNvGrpSpPr/>
        <p:nvPr/>
      </p:nvGrpSpPr>
      <p:grpSpPr>
        <a:xfrm>
          <a:off x="0" y="0"/>
          <a:ext cx="0" cy="0"/>
          <a:chOff x="0" y="0"/>
          <a:chExt cx="0" cy="0"/>
        </a:xfrm>
      </p:grpSpPr>
      <p:sp>
        <p:nvSpPr>
          <p:cNvPr id="694" name="Google Shape;694;p74"/>
          <p:cNvSpPr/>
          <p:nvPr/>
        </p:nvSpPr>
        <p:spPr>
          <a:xfrm>
            <a:off x="476251" y="137160"/>
            <a:ext cx="960120" cy="960120"/>
          </a:xfrm>
          <a:prstGeom prst="ellipse">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695" name="Google Shape;695;p74"/>
          <p:cNvSpPr txBox="1"/>
          <p:nvPr>
            <p:ph type="title"/>
          </p:nvPr>
        </p:nvSpPr>
        <p:spPr>
          <a:xfrm>
            <a:off x="638818" y="137160"/>
            <a:ext cx="8028932"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6" name="Google Shape;696;p7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697" name="Google Shape;697;p74"/>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698" name="Google Shape;698;p74"/>
          <p:cNvSpPr txBox="1"/>
          <p:nvPr>
            <p:ph idx="1" type="body"/>
          </p:nvPr>
        </p:nvSpPr>
        <p:spPr>
          <a:xfrm>
            <a:off x="638817" y="1547813"/>
            <a:ext cx="7876529" cy="86589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400"/>
              <a:buFont typeface="Arial"/>
              <a:buNone/>
              <a:defRPr sz="14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99" name="Google Shape;699;p74"/>
          <p:cNvSpPr txBox="1"/>
          <p:nvPr>
            <p:ph idx="2" type="body"/>
          </p:nvPr>
        </p:nvSpPr>
        <p:spPr>
          <a:xfrm>
            <a:off x="638818" y="4218613"/>
            <a:ext cx="1645920" cy="4114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00" name="Google Shape;700;p74"/>
          <p:cNvSpPr/>
          <p:nvPr>
            <p:ph idx="3" type="pic"/>
          </p:nvPr>
        </p:nvSpPr>
        <p:spPr>
          <a:xfrm>
            <a:off x="638174" y="2610688"/>
            <a:ext cx="1645920" cy="15502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701" name="Google Shape;701;p74"/>
          <p:cNvSpPr/>
          <p:nvPr>
            <p:ph idx="4" type="pic"/>
          </p:nvPr>
        </p:nvSpPr>
        <p:spPr>
          <a:xfrm>
            <a:off x="2715259" y="2610688"/>
            <a:ext cx="1645920" cy="155448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702" name="Google Shape;702;p74"/>
          <p:cNvSpPr/>
          <p:nvPr>
            <p:ph idx="5" type="pic"/>
          </p:nvPr>
        </p:nvSpPr>
        <p:spPr>
          <a:xfrm>
            <a:off x="4792344" y="2610688"/>
            <a:ext cx="1645920" cy="155448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703" name="Google Shape;703;p74"/>
          <p:cNvSpPr/>
          <p:nvPr>
            <p:ph idx="6" type="pic"/>
          </p:nvPr>
        </p:nvSpPr>
        <p:spPr>
          <a:xfrm>
            <a:off x="6869429" y="2610688"/>
            <a:ext cx="1645920" cy="155448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704" name="Google Shape;704;p74"/>
          <p:cNvSpPr txBox="1"/>
          <p:nvPr>
            <p:ph idx="7" type="body"/>
          </p:nvPr>
        </p:nvSpPr>
        <p:spPr>
          <a:xfrm>
            <a:off x="2715688" y="4218613"/>
            <a:ext cx="1645920" cy="4114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05" name="Google Shape;705;p74"/>
          <p:cNvSpPr txBox="1"/>
          <p:nvPr>
            <p:ph idx="8" type="body"/>
          </p:nvPr>
        </p:nvSpPr>
        <p:spPr>
          <a:xfrm>
            <a:off x="4792558" y="4218613"/>
            <a:ext cx="1645920" cy="4114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06" name="Google Shape;706;p74"/>
          <p:cNvSpPr txBox="1"/>
          <p:nvPr>
            <p:ph idx="9" type="body"/>
          </p:nvPr>
        </p:nvSpPr>
        <p:spPr>
          <a:xfrm>
            <a:off x="6869429" y="4218613"/>
            <a:ext cx="1645920" cy="4114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1100"/>
              <a:buFont typeface="Arial"/>
              <a:buNone/>
              <a:defRPr sz="11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mo Intro">
  <p:cSld name="Demo Intro">
    <p:bg>
      <p:bgPr>
        <a:solidFill>
          <a:schemeClr val="dk2"/>
        </a:solidFill>
      </p:bgPr>
    </p:bg>
    <p:spTree>
      <p:nvGrpSpPr>
        <p:cNvPr id="707" name="Shape 707"/>
        <p:cNvGrpSpPr/>
        <p:nvPr/>
      </p:nvGrpSpPr>
      <p:grpSpPr>
        <a:xfrm>
          <a:off x="0" y="0"/>
          <a:ext cx="0" cy="0"/>
          <a:chOff x="0" y="0"/>
          <a:chExt cx="0" cy="0"/>
        </a:xfrm>
      </p:grpSpPr>
      <p:sp>
        <p:nvSpPr>
          <p:cNvPr id="708" name="Google Shape;708;p75"/>
          <p:cNvSpPr txBox="1"/>
          <p:nvPr>
            <p:ph idx="1" type="body"/>
          </p:nvPr>
        </p:nvSpPr>
        <p:spPr>
          <a:xfrm>
            <a:off x="769586" y="3304051"/>
            <a:ext cx="7633528" cy="70787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2800"/>
              <a:buNone/>
              <a:defRPr sz="28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09" name="Google Shape;709;p7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grpSp>
        <p:nvGrpSpPr>
          <p:cNvPr id="710" name="Google Shape;710;p75"/>
          <p:cNvGrpSpPr/>
          <p:nvPr/>
        </p:nvGrpSpPr>
        <p:grpSpPr>
          <a:xfrm>
            <a:off x="2567478" y="1435850"/>
            <a:ext cx="4037743" cy="1705509"/>
            <a:chOff x="2567477" y="1435848"/>
            <a:chExt cx="4037743" cy="1705509"/>
          </a:xfrm>
        </p:grpSpPr>
        <p:sp>
          <p:nvSpPr>
            <p:cNvPr id="711" name="Google Shape;711;p75"/>
            <p:cNvSpPr/>
            <p:nvPr/>
          </p:nvSpPr>
          <p:spPr>
            <a:xfrm rot="10800000">
              <a:off x="2567477" y="1435848"/>
              <a:ext cx="4037743" cy="1705509"/>
            </a:xfrm>
            <a:custGeom>
              <a:rect b="b" l="l" r="r" t="t"/>
              <a:pathLst>
                <a:path extrusionOk="0" h="1705509" w="4037743">
                  <a:moveTo>
                    <a:pt x="4001409" y="1705509"/>
                  </a:moveTo>
                  <a:lnTo>
                    <a:pt x="36334" y="1705509"/>
                  </a:lnTo>
                  <a:cubicBezTo>
                    <a:pt x="16267" y="1705509"/>
                    <a:pt x="0" y="1689242"/>
                    <a:pt x="0" y="1669175"/>
                  </a:cubicBezTo>
                  <a:lnTo>
                    <a:pt x="0" y="303461"/>
                  </a:lnTo>
                  <a:cubicBezTo>
                    <a:pt x="0" y="283394"/>
                    <a:pt x="16267" y="267127"/>
                    <a:pt x="36334" y="267127"/>
                  </a:cubicBezTo>
                  <a:lnTo>
                    <a:pt x="1863939" y="267127"/>
                  </a:lnTo>
                  <a:lnTo>
                    <a:pt x="2018873" y="0"/>
                  </a:lnTo>
                  <a:lnTo>
                    <a:pt x="2173806" y="267127"/>
                  </a:lnTo>
                  <a:lnTo>
                    <a:pt x="4001409" y="267127"/>
                  </a:lnTo>
                  <a:cubicBezTo>
                    <a:pt x="4021476" y="267127"/>
                    <a:pt x="4037743" y="283394"/>
                    <a:pt x="4037743" y="303461"/>
                  </a:cubicBezTo>
                  <a:lnTo>
                    <a:pt x="4037743" y="1669175"/>
                  </a:lnTo>
                  <a:cubicBezTo>
                    <a:pt x="4037743" y="1689242"/>
                    <a:pt x="4021476" y="1705509"/>
                    <a:pt x="4001409" y="1705509"/>
                  </a:cubicBezTo>
                  <a:close/>
                </a:path>
              </a:pathLst>
            </a:custGeom>
            <a:solidFill>
              <a:schemeClr val="accent5"/>
            </a:solidFill>
            <a:ln cap="flat" cmpd="sng" w="793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2400">
                <a:solidFill>
                  <a:schemeClr val="lt1"/>
                </a:solidFill>
                <a:latin typeface="Arial"/>
                <a:ea typeface="Arial"/>
                <a:cs typeface="Arial"/>
                <a:sym typeface="Arial"/>
              </a:endParaRPr>
            </a:p>
          </p:txBody>
        </p:sp>
        <p:sp>
          <p:nvSpPr>
            <p:cNvPr id="712" name="Google Shape;712;p75"/>
            <p:cNvSpPr/>
            <p:nvPr/>
          </p:nvSpPr>
          <p:spPr>
            <a:xfrm>
              <a:off x="4133194" y="1749141"/>
              <a:ext cx="2270590" cy="83099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800"/>
                <a:buFont typeface="Arial"/>
                <a:buNone/>
              </a:pPr>
              <a:r>
                <a:rPr b="0" i="0" lang="en" sz="4800" u="none" cap="none" strike="noStrike">
                  <a:solidFill>
                    <a:schemeClr val="lt1"/>
                  </a:solidFill>
                  <a:latin typeface="Arial"/>
                  <a:ea typeface="Arial"/>
                  <a:cs typeface="Arial"/>
                  <a:sym typeface="Arial"/>
                </a:rPr>
                <a:t>DEMO</a:t>
              </a:r>
              <a:endParaRPr/>
            </a:p>
          </p:txBody>
        </p:sp>
        <p:sp>
          <p:nvSpPr>
            <p:cNvPr id="713" name="Google Shape;713;p75"/>
            <p:cNvSpPr/>
            <p:nvPr/>
          </p:nvSpPr>
          <p:spPr>
            <a:xfrm>
              <a:off x="2608933" y="1477847"/>
              <a:ext cx="1371600" cy="1371816"/>
            </a:xfrm>
            <a:custGeom>
              <a:rect b="b" l="l" r="r" t="t"/>
              <a:pathLst>
                <a:path extrusionOk="0" h="1357149" w="1356935">
                  <a:moveTo>
                    <a:pt x="0" y="0"/>
                  </a:moveTo>
                  <a:lnTo>
                    <a:pt x="1355558" y="0"/>
                  </a:lnTo>
                  <a:lnTo>
                    <a:pt x="1356935" y="588222"/>
                  </a:lnTo>
                  <a:lnTo>
                    <a:pt x="1284968" y="677891"/>
                  </a:lnTo>
                  <a:lnTo>
                    <a:pt x="1356935" y="763713"/>
                  </a:lnTo>
                  <a:lnTo>
                    <a:pt x="1355558" y="1357149"/>
                  </a:lnTo>
                  <a:lnTo>
                    <a:pt x="0" y="1357149"/>
                  </a:lnTo>
                  <a:lnTo>
                    <a:pt x="0" y="0"/>
                  </a:lnTo>
                  <a:close/>
                </a:path>
              </a:pathLst>
            </a:custGeom>
            <a:solidFill>
              <a:schemeClr val="dk2"/>
            </a:solidFill>
            <a:ln>
              <a:noFill/>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2400">
                <a:solidFill>
                  <a:schemeClr val="lt1"/>
                </a:solidFill>
                <a:latin typeface="Arial"/>
                <a:ea typeface="Arial"/>
                <a:cs typeface="Arial"/>
                <a:sym typeface="Arial"/>
              </a:endParaRPr>
            </a:p>
          </p:txBody>
        </p:sp>
        <p:sp>
          <p:nvSpPr>
            <p:cNvPr id="714" name="Google Shape;714;p75"/>
            <p:cNvSpPr/>
            <p:nvPr/>
          </p:nvSpPr>
          <p:spPr>
            <a:xfrm rot="5400000">
              <a:off x="3215081" y="2120452"/>
              <a:ext cx="1421316" cy="77506"/>
            </a:xfrm>
            <a:custGeom>
              <a:rect b="b" l="l" r="r" t="t"/>
              <a:pathLst>
                <a:path extrusionOk="0" h="368" w="6135">
                  <a:moveTo>
                    <a:pt x="0" y="0"/>
                  </a:moveTo>
                  <a:lnTo>
                    <a:pt x="2726" y="0"/>
                  </a:lnTo>
                  <a:lnTo>
                    <a:pt x="3090" y="368"/>
                  </a:lnTo>
                  <a:lnTo>
                    <a:pt x="3440" y="0"/>
                  </a:lnTo>
                  <a:lnTo>
                    <a:pt x="6135" y="0"/>
                  </a:lnTo>
                </a:path>
              </a:pathLst>
            </a:custGeom>
            <a:noFill/>
            <a:ln cap="rnd" cmpd="sng" w="38100">
              <a:solidFill>
                <a:schemeClr val="accent3"/>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350">
                <a:solidFill>
                  <a:srgbClr val="666666"/>
                </a:solidFill>
                <a:latin typeface="Arial"/>
                <a:ea typeface="Arial"/>
                <a:cs typeface="Arial"/>
                <a:sym typeface="Arial"/>
              </a:endParaRPr>
            </a:p>
          </p:txBody>
        </p:sp>
        <p:sp>
          <p:nvSpPr>
            <p:cNvPr id="715" name="Google Shape;715;p75"/>
            <p:cNvSpPr/>
            <p:nvPr/>
          </p:nvSpPr>
          <p:spPr>
            <a:xfrm>
              <a:off x="2988945" y="1860769"/>
              <a:ext cx="596912" cy="596871"/>
            </a:xfrm>
            <a:custGeom>
              <a:rect b="b" l="l" r="r" t="t"/>
              <a:pathLst>
                <a:path extrusionOk="0" h="21057" w="20954">
                  <a:moveTo>
                    <a:pt x="17610" y="7168"/>
                  </a:moveTo>
                  <a:cubicBezTo>
                    <a:pt x="16256" y="7168"/>
                    <a:pt x="15158" y="6064"/>
                    <a:pt x="15158" y="4703"/>
                  </a:cubicBezTo>
                  <a:cubicBezTo>
                    <a:pt x="15158" y="3343"/>
                    <a:pt x="16256" y="2239"/>
                    <a:pt x="17610" y="2239"/>
                  </a:cubicBezTo>
                  <a:cubicBezTo>
                    <a:pt x="18964" y="2239"/>
                    <a:pt x="20062" y="3343"/>
                    <a:pt x="20062" y="4703"/>
                  </a:cubicBezTo>
                  <a:cubicBezTo>
                    <a:pt x="20062" y="6064"/>
                    <a:pt x="18964" y="7168"/>
                    <a:pt x="17610" y="7168"/>
                  </a:cubicBezTo>
                  <a:close/>
                  <a:moveTo>
                    <a:pt x="10700" y="6262"/>
                  </a:moveTo>
                  <a:lnTo>
                    <a:pt x="10700" y="3807"/>
                  </a:lnTo>
                  <a:cubicBezTo>
                    <a:pt x="10700" y="2941"/>
                    <a:pt x="10001" y="2239"/>
                    <a:pt x="9139" y="2239"/>
                  </a:cubicBezTo>
                  <a:cubicBezTo>
                    <a:pt x="8278" y="2239"/>
                    <a:pt x="7579" y="2941"/>
                    <a:pt x="7579" y="3807"/>
                  </a:cubicBezTo>
                  <a:lnTo>
                    <a:pt x="7579" y="6262"/>
                  </a:lnTo>
                  <a:cubicBezTo>
                    <a:pt x="7225" y="6034"/>
                    <a:pt x="6924" y="5732"/>
                    <a:pt x="6698" y="5376"/>
                  </a:cubicBezTo>
                  <a:cubicBezTo>
                    <a:pt x="5836" y="4021"/>
                    <a:pt x="6230" y="2220"/>
                    <a:pt x="7579" y="1354"/>
                  </a:cubicBezTo>
                  <a:cubicBezTo>
                    <a:pt x="8928" y="488"/>
                    <a:pt x="10720" y="884"/>
                    <a:pt x="11581" y="2240"/>
                  </a:cubicBezTo>
                  <a:cubicBezTo>
                    <a:pt x="12443" y="3595"/>
                    <a:pt x="12049" y="5396"/>
                    <a:pt x="10700" y="6262"/>
                  </a:cubicBezTo>
                  <a:close/>
                  <a:moveTo>
                    <a:pt x="11083" y="8128"/>
                  </a:moveTo>
                  <a:cubicBezTo>
                    <a:pt x="11390" y="7981"/>
                    <a:pt x="11758" y="8090"/>
                    <a:pt x="11937" y="8381"/>
                  </a:cubicBezTo>
                  <a:lnTo>
                    <a:pt x="12037" y="8542"/>
                  </a:lnTo>
                  <a:lnTo>
                    <a:pt x="12037" y="9856"/>
                  </a:lnTo>
                  <a:cubicBezTo>
                    <a:pt x="12037" y="10453"/>
                    <a:pt x="12929" y="10453"/>
                    <a:pt x="12929" y="9856"/>
                  </a:cubicBezTo>
                  <a:lnTo>
                    <a:pt x="12929" y="8837"/>
                  </a:lnTo>
                  <a:lnTo>
                    <a:pt x="13211" y="8635"/>
                  </a:lnTo>
                  <a:cubicBezTo>
                    <a:pt x="13315" y="8561"/>
                    <a:pt x="13439" y="8518"/>
                    <a:pt x="13567" y="8512"/>
                  </a:cubicBezTo>
                  <a:cubicBezTo>
                    <a:pt x="13936" y="8495"/>
                    <a:pt x="14249" y="8782"/>
                    <a:pt x="14266" y="9153"/>
                  </a:cubicBezTo>
                  <a:lnTo>
                    <a:pt x="14274" y="9318"/>
                  </a:lnTo>
                  <a:cubicBezTo>
                    <a:pt x="14269" y="9347"/>
                    <a:pt x="14266" y="9377"/>
                    <a:pt x="14266" y="9408"/>
                  </a:cubicBezTo>
                  <a:lnTo>
                    <a:pt x="14266" y="10752"/>
                  </a:lnTo>
                  <a:cubicBezTo>
                    <a:pt x="14266" y="11349"/>
                    <a:pt x="15158" y="11349"/>
                    <a:pt x="15158" y="10752"/>
                  </a:cubicBezTo>
                  <a:lnTo>
                    <a:pt x="15158" y="10105"/>
                  </a:lnTo>
                  <a:lnTo>
                    <a:pt x="15542" y="9920"/>
                  </a:lnTo>
                  <a:cubicBezTo>
                    <a:pt x="15631" y="9878"/>
                    <a:pt x="15728" y="9856"/>
                    <a:pt x="15827" y="9856"/>
                  </a:cubicBezTo>
                  <a:cubicBezTo>
                    <a:pt x="16196" y="9856"/>
                    <a:pt x="16496" y="10157"/>
                    <a:pt x="16496" y="10528"/>
                  </a:cubicBezTo>
                  <a:lnTo>
                    <a:pt x="16492" y="15231"/>
                  </a:lnTo>
                  <a:cubicBezTo>
                    <a:pt x="16392" y="17964"/>
                    <a:pt x="14130" y="20161"/>
                    <a:pt x="11369" y="20161"/>
                  </a:cubicBezTo>
                  <a:cubicBezTo>
                    <a:pt x="9834" y="20163"/>
                    <a:pt x="8380" y="19472"/>
                    <a:pt x="7407" y="18280"/>
                  </a:cubicBezTo>
                  <a:cubicBezTo>
                    <a:pt x="6033" y="16208"/>
                    <a:pt x="5350" y="14765"/>
                    <a:pt x="5350" y="14112"/>
                  </a:cubicBezTo>
                  <a:cubicBezTo>
                    <a:pt x="5350" y="12649"/>
                    <a:pt x="6371" y="10769"/>
                    <a:pt x="7579" y="9672"/>
                  </a:cubicBezTo>
                  <a:lnTo>
                    <a:pt x="7579" y="12544"/>
                  </a:lnTo>
                  <a:cubicBezTo>
                    <a:pt x="7579" y="12792"/>
                    <a:pt x="7779" y="12992"/>
                    <a:pt x="8025" y="12992"/>
                  </a:cubicBezTo>
                  <a:cubicBezTo>
                    <a:pt x="8271" y="12992"/>
                    <a:pt x="8471" y="12792"/>
                    <a:pt x="8471" y="12544"/>
                  </a:cubicBezTo>
                  <a:lnTo>
                    <a:pt x="8471" y="3807"/>
                  </a:lnTo>
                  <a:cubicBezTo>
                    <a:pt x="8471" y="3436"/>
                    <a:pt x="8770" y="3135"/>
                    <a:pt x="9139" y="3135"/>
                  </a:cubicBezTo>
                  <a:cubicBezTo>
                    <a:pt x="9509" y="3135"/>
                    <a:pt x="9808" y="3436"/>
                    <a:pt x="9808" y="3807"/>
                  </a:cubicBezTo>
                  <a:lnTo>
                    <a:pt x="9808" y="9408"/>
                  </a:lnTo>
                  <a:cubicBezTo>
                    <a:pt x="9808" y="9655"/>
                    <a:pt x="10008" y="9856"/>
                    <a:pt x="10254" y="9856"/>
                  </a:cubicBezTo>
                  <a:cubicBezTo>
                    <a:pt x="10500" y="9856"/>
                    <a:pt x="10700" y="9655"/>
                    <a:pt x="10700" y="9408"/>
                  </a:cubicBezTo>
                  <a:lnTo>
                    <a:pt x="10700" y="8310"/>
                  </a:lnTo>
                  <a:cubicBezTo>
                    <a:pt x="10700" y="8310"/>
                    <a:pt x="11083" y="8128"/>
                    <a:pt x="11083" y="8128"/>
                  </a:cubicBezTo>
                  <a:close/>
                  <a:moveTo>
                    <a:pt x="2452" y="10752"/>
                  </a:moveTo>
                  <a:cubicBezTo>
                    <a:pt x="1590" y="10752"/>
                    <a:pt x="892" y="10050"/>
                    <a:pt x="892" y="9184"/>
                  </a:cubicBezTo>
                  <a:cubicBezTo>
                    <a:pt x="892" y="8318"/>
                    <a:pt x="1590" y="7616"/>
                    <a:pt x="2452" y="7616"/>
                  </a:cubicBezTo>
                  <a:cubicBezTo>
                    <a:pt x="3314" y="7616"/>
                    <a:pt x="4012" y="8318"/>
                    <a:pt x="4012" y="9184"/>
                  </a:cubicBezTo>
                  <a:cubicBezTo>
                    <a:pt x="4012" y="10050"/>
                    <a:pt x="3314" y="10752"/>
                    <a:pt x="2452" y="10752"/>
                  </a:cubicBezTo>
                  <a:close/>
                  <a:moveTo>
                    <a:pt x="18298" y="1413"/>
                  </a:moveTo>
                  <a:cubicBezTo>
                    <a:pt x="16491" y="1030"/>
                    <a:pt x="14718" y="2193"/>
                    <a:pt x="14338" y="4009"/>
                  </a:cubicBezTo>
                  <a:lnTo>
                    <a:pt x="12929" y="3832"/>
                  </a:lnTo>
                  <a:cubicBezTo>
                    <a:pt x="12933" y="3197"/>
                    <a:pt x="12779" y="2572"/>
                    <a:pt x="12481" y="2012"/>
                  </a:cubicBezTo>
                  <a:cubicBezTo>
                    <a:pt x="11493" y="158"/>
                    <a:pt x="9197" y="-541"/>
                    <a:pt x="7351" y="451"/>
                  </a:cubicBezTo>
                  <a:cubicBezTo>
                    <a:pt x="5506" y="1444"/>
                    <a:pt x="4811" y="3752"/>
                    <a:pt x="5799" y="5606"/>
                  </a:cubicBezTo>
                  <a:lnTo>
                    <a:pt x="3859" y="7165"/>
                  </a:lnTo>
                  <a:cubicBezTo>
                    <a:pt x="3029" y="6581"/>
                    <a:pt x="1925" y="6570"/>
                    <a:pt x="1084" y="7139"/>
                  </a:cubicBezTo>
                  <a:cubicBezTo>
                    <a:pt x="-40" y="7899"/>
                    <a:pt x="-338" y="9430"/>
                    <a:pt x="418" y="10559"/>
                  </a:cubicBezTo>
                  <a:cubicBezTo>
                    <a:pt x="1173" y="11688"/>
                    <a:pt x="2697" y="11988"/>
                    <a:pt x="3821" y="11228"/>
                  </a:cubicBezTo>
                  <a:cubicBezTo>
                    <a:pt x="4945" y="10469"/>
                    <a:pt x="5243" y="8938"/>
                    <a:pt x="4487" y="7808"/>
                  </a:cubicBezTo>
                  <a:lnTo>
                    <a:pt x="6311" y="6342"/>
                  </a:lnTo>
                  <a:cubicBezTo>
                    <a:pt x="6664" y="6739"/>
                    <a:pt x="7096" y="7059"/>
                    <a:pt x="7579" y="7279"/>
                  </a:cubicBezTo>
                  <a:lnTo>
                    <a:pt x="7579" y="7279"/>
                  </a:lnTo>
                  <a:lnTo>
                    <a:pt x="7579" y="8529"/>
                  </a:lnTo>
                  <a:cubicBezTo>
                    <a:pt x="5889" y="9697"/>
                    <a:pt x="4458" y="12185"/>
                    <a:pt x="4458" y="14112"/>
                  </a:cubicBezTo>
                  <a:cubicBezTo>
                    <a:pt x="4458" y="15033"/>
                    <a:pt x="5231" y="16613"/>
                    <a:pt x="6665" y="18776"/>
                  </a:cubicBezTo>
                  <a:lnTo>
                    <a:pt x="6719" y="18849"/>
                  </a:lnTo>
                  <a:cubicBezTo>
                    <a:pt x="7861" y="20249"/>
                    <a:pt x="9568" y="21059"/>
                    <a:pt x="11369" y="21057"/>
                  </a:cubicBezTo>
                  <a:cubicBezTo>
                    <a:pt x="14601" y="21057"/>
                    <a:pt x="17265" y="18486"/>
                    <a:pt x="17383" y="15265"/>
                  </a:cubicBezTo>
                  <a:lnTo>
                    <a:pt x="17387" y="10529"/>
                  </a:lnTo>
                  <a:cubicBezTo>
                    <a:pt x="17387" y="10296"/>
                    <a:pt x="17336" y="10065"/>
                    <a:pt x="17236" y="9855"/>
                  </a:cubicBezTo>
                  <a:cubicBezTo>
                    <a:pt x="16866" y="9072"/>
                    <a:pt x="15935" y="8740"/>
                    <a:pt x="15157" y="9112"/>
                  </a:cubicBezTo>
                  <a:cubicBezTo>
                    <a:pt x="15143" y="8811"/>
                    <a:pt x="15043" y="8520"/>
                    <a:pt x="14869" y="8274"/>
                  </a:cubicBezTo>
                  <a:cubicBezTo>
                    <a:pt x="14370" y="7569"/>
                    <a:pt x="13395" y="7404"/>
                    <a:pt x="12693" y="7906"/>
                  </a:cubicBezTo>
                  <a:cubicBezTo>
                    <a:pt x="12274" y="7229"/>
                    <a:pt x="11416" y="6977"/>
                    <a:pt x="10700" y="7319"/>
                  </a:cubicBezTo>
                  <a:lnTo>
                    <a:pt x="10700" y="7279"/>
                  </a:lnTo>
                  <a:cubicBezTo>
                    <a:pt x="11758" y="6797"/>
                    <a:pt x="12539" y="5855"/>
                    <a:pt x="12819" y="4721"/>
                  </a:cubicBezTo>
                  <a:lnTo>
                    <a:pt x="14272" y="4904"/>
                  </a:lnTo>
                  <a:cubicBezTo>
                    <a:pt x="14363" y="6414"/>
                    <a:pt x="15448" y="7678"/>
                    <a:pt x="16922" y="7989"/>
                  </a:cubicBezTo>
                  <a:cubicBezTo>
                    <a:pt x="18729" y="8371"/>
                    <a:pt x="20502" y="7209"/>
                    <a:pt x="20882" y="5393"/>
                  </a:cubicBezTo>
                  <a:cubicBezTo>
                    <a:pt x="21262" y="3577"/>
                    <a:pt x="20105" y="1795"/>
                    <a:pt x="18298" y="1413"/>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grpSp>
      <p:pic>
        <p:nvPicPr>
          <p:cNvPr id="716" name="Google Shape;716;p75"/>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Intro">
  <p:cSld name="Video Intro">
    <p:bg>
      <p:bgPr>
        <a:solidFill>
          <a:schemeClr val="dk2"/>
        </a:solidFill>
      </p:bgPr>
    </p:bg>
    <p:spTree>
      <p:nvGrpSpPr>
        <p:cNvPr id="717" name="Shape 717"/>
        <p:cNvGrpSpPr/>
        <p:nvPr/>
      </p:nvGrpSpPr>
      <p:grpSpPr>
        <a:xfrm>
          <a:off x="0" y="0"/>
          <a:ext cx="0" cy="0"/>
          <a:chOff x="0" y="0"/>
          <a:chExt cx="0" cy="0"/>
        </a:xfrm>
      </p:grpSpPr>
      <p:sp>
        <p:nvSpPr>
          <p:cNvPr id="718" name="Google Shape;718;p76"/>
          <p:cNvSpPr txBox="1"/>
          <p:nvPr>
            <p:ph idx="1" type="body"/>
          </p:nvPr>
        </p:nvSpPr>
        <p:spPr>
          <a:xfrm>
            <a:off x="769586" y="3304051"/>
            <a:ext cx="7633528" cy="70787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2800"/>
              <a:buNone/>
              <a:defRPr sz="28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9" name="Google Shape;719;p7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grpSp>
        <p:nvGrpSpPr>
          <p:cNvPr id="720" name="Google Shape;720;p76"/>
          <p:cNvGrpSpPr/>
          <p:nvPr/>
        </p:nvGrpSpPr>
        <p:grpSpPr>
          <a:xfrm>
            <a:off x="2567478" y="1435850"/>
            <a:ext cx="4037743" cy="1705509"/>
            <a:chOff x="2567477" y="1435848"/>
            <a:chExt cx="4037743" cy="1705509"/>
          </a:xfrm>
        </p:grpSpPr>
        <p:sp>
          <p:nvSpPr>
            <p:cNvPr id="721" name="Google Shape;721;p76"/>
            <p:cNvSpPr/>
            <p:nvPr/>
          </p:nvSpPr>
          <p:spPr>
            <a:xfrm rot="10800000">
              <a:off x="2567477" y="1435848"/>
              <a:ext cx="4037743" cy="1705509"/>
            </a:xfrm>
            <a:custGeom>
              <a:rect b="b" l="l" r="r" t="t"/>
              <a:pathLst>
                <a:path extrusionOk="0" h="1705509" w="4037743">
                  <a:moveTo>
                    <a:pt x="4001409" y="1705509"/>
                  </a:moveTo>
                  <a:lnTo>
                    <a:pt x="36334" y="1705509"/>
                  </a:lnTo>
                  <a:cubicBezTo>
                    <a:pt x="16267" y="1705509"/>
                    <a:pt x="0" y="1689242"/>
                    <a:pt x="0" y="1669175"/>
                  </a:cubicBezTo>
                  <a:lnTo>
                    <a:pt x="0" y="303461"/>
                  </a:lnTo>
                  <a:cubicBezTo>
                    <a:pt x="0" y="283394"/>
                    <a:pt x="16267" y="267127"/>
                    <a:pt x="36334" y="267127"/>
                  </a:cubicBezTo>
                  <a:lnTo>
                    <a:pt x="1863939" y="267127"/>
                  </a:lnTo>
                  <a:lnTo>
                    <a:pt x="2018873" y="0"/>
                  </a:lnTo>
                  <a:lnTo>
                    <a:pt x="2173806" y="267127"/>
                  </a:lnTo>
                  <a:lnTo>
                    <a:pt x="4001409" y="267127"/>
                  </a:lnTo>
                  <a:cubicBezTo>
                    <a:pt x="4021476" y="267127"/>
                    <a:pt x="4037743" y="283394"/>
                    <a:pt x="4037743" y="303461"/>
                  </a:cubicBezTo>
                  <a:lnTo>
                    <a:pt x="4037743" y="1669175"/>
                  </a:lnTo>
                  <a:cubicBezTo>
                    <a:pt x="4037743" y="1689242"/>
                    <a:pt x="4021476" y="1705509"/>
                    <a:pt x="4001409" y="1705509"/>
                  </a:cubicBezTo>
                  <a:close/>
                </a:path>
              </a:pathLst>
            </a:custGeom>
            <a:solidFill>
              <a:schemeClr val="accent5"/>
            </a:solidFill>
            <a:ln cap="flat" cmpd="sng" w="793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2400">
                <a:solidFill>
                  <a:schemeClr val="lt1"/>
                </a:solidFill>
                <a:latin typeface="Arial"/>
                <a:ea typeface="Arial"/>
                <a:cs typeface="Arial"/>
                <a:sym typeface="Arial"/>
              </a:endParaRPr>
            </a:p>
          </p:txBody>
        </p:sp>
        <p:sp>
          <p:nvSpPr>
            <p:cNvPr id="722" name="Google Shape;722;p76"/>
            <p:cNvSpPr/>
            <p:nvPr/>
          </p:nvSpPr>
          <p:spPr>
            <a:xfrm>
              <a:off x="4133194" y="1749141"/>
              <a:ext cx="2270590" cy="83099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800"/>
                <a:buFont typeface="Arial"/>
                <a:buNone/>
              </a:pPr>
              <a:r>
                <a:rPr b="0" i="0" lang="en" sz="4800" u="none" cap="none" strike="noStrike">
                  <a:solidFill>
                    <a:schemeClr val="lt1"/>
                  </a:solidFill>
                  <a:latin typeface="Arial"/>
                  <a:ea typeface="Arial"/>
                  <a:cs typeface="Arial"/>
                  <a:sym typeface="Arial"/>
                </a:rPr>
                <a:t>VIDEO</a:t>
              </a:r>
              <a:endParaRPr/>
            </a:p>
          </p:txBody>
        </p:sp>
        <p:sp>
          <p:nvSpPr>
            <p:cNvPr id="723" name="Google Shape;723;p76"/>
            <p:cNvSpPr/>
            <p:nvPr/>
          </p:nvSpPr>
          <p:spPr>
            <a:xfrm>
              <a:off x="2608933" y="1477847"/>
              <a:ext cx="1371600" cy="1371816"/>
            </a:xfrm>
            <a:custGeom>
              <a:rect b="b" l="l" r="r" t="t"/>
              <a:pathLst>
                <a:path extrusionOk="0" h="1357149" w="1356935">
                  <a:moveTo>
                    <a:pt x="0" y="0"/>
                  </a:moveTo>
                  <a:lnTo>
                    <a:pt x="1355558" y="0"/>
                  </a:lnTo>
                  <a:lnTo>
                    <a:pt x="1356935" y="588222"/>
                  </a:lnTo>
                  <a:lnTo>
                    <a:pt x="1284968" y="677891"/>
                  </a:lnTo>
                  <a:lnTo>
                    <a:pt x="1356935" y="763713"/>
                  </a:lnTo>
                  <a:lnTo>
                    <a:pt x="1355558" y="1357149"/>
                  </a:lnTo>
                  <a:lnTo>
                    <a:pt x="0" y="1357149"/>
                  </a:lnTo>
                  <a:lnTo>
                    <a:pt x="0" y="0"/>
                  </a:lnTo>
                  <a:close/>
                </a:path>
              </a:pathLst>
            </a:custGeom>
            <a:solidFill>
              <a:schemeClr val="dk2"/>
            </a:solidFill>
            <a:ln>
              <a:noFill/>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2400">
                <a:solidFill>
                  <a:schemeClr val="lt1"/>
                </a:solidFill>
                <a:latin typeface="Arial"/>
                <a:ea typeface="Arial"/>
                <a:cs typeface="Arial"/>
                <a:sym typeface="Arial"/>
              </a:endParaRPr>
            </a:p>
          </p:txBody>
        </p:sp>
        <p:sp>
          <p:nvSpPr>
            <p:cNvPr id="724" name="Google Shape;724;p76"/>
            <p:cNvSpPr/>
            <p:nvPr/>
          </p:nvSpPr>
          <p:spPr>
            <a:xfrm rot="5400000">
              <a:off x="3215081" y="2120452"/>
              <a:ext cx="1421316" cy="77506"/>
            </a:xfrm>
            <a:custGeom>
              <a:rect b="b" l="l" r="r" t="t"/>
              <a:pathLst>
                <a:path extrusionOk="0" h="368" w="6135">
                  <a:moveTo>
                    <a:pt x="0" y="0"/>
                  </a:moveTo>
                  <a:lnTo>
                    <a:pt x="2726" y="0"/>
                  </a:lnTo>
                  <a:lnTo>
                    <a:pt x="3090" y="368"/>
                  </a:lnTo>
                  <a:lnTo>
                    <a:pt x="3440" y="0"/>
                  </a:lnTo>
                  <a:lnTo>
                    <a:pt x="6135" y="0"/>
                  </a:lnTo>
                </a:path>
              </a:pathLst>
            </a:custGeom>
            <a:noFill/>
            <a:ln cap="rnd" cmpd="sng" w="38100">
              <a:solidFill>
                <a:schemeClr val="accent3"/>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350">
                <a:solidFill>
                  <a:srgbClr val="666666"/>
                </a:solidFill>
                <a:latin typeface="Arial"/>
                <a:ea typeface="Arial"/>
                <a:cs typeface="Arial"/>
                <a:sym typeface="Arial"/>
              </a:endParaRPr>
            </a:p>
          </p:txBody>
        </p:sp>
        <p:sp>
          <p:nvSpPr>
            <p:cNvPr id="725" name="Google Shape;725;p76"/>
            <p:cNvSpPr/>
            <p:nvPr/>
          </p:nvSpPr>
          <p:spPr>
            <a:xfrm>
              <a:off x="2958325" y="1854405"/>
              <a:ext cx="609600" cy="609600"/>
            </a:xfrm>
            <a:custGeom>
              <a:rect b="b" l="l" r="r" t="t"/>
              <a:pathLst>
                <a:path extrusionOk="0" h="21600" w="21600">
                  <a:moveTo>
                    <a:pt x="15053" y="10386"/>
                  </a:moveTo>
                  <a:lnTo>
                    <a:pt x="15053" y="10391"/>
                  </a:lnTo>
                  <a:cubicBezTo>
                    <a:pt x="15205" y="10473"/>
                    <a:pt x="15300" y="10631"/>
                    <a:pt x="15300" y="10802"/>
                  </a:cubicBezTo>
                  <a:cubicBezTo>
                    <a:pt x="15300" y="10974"/>
                    <a:pt x="15205" y="11132"/>
                    <a:pt x="15053" y="11214"/>
                  </a:cubicBezTo>
                  <a:lnTo>
                    <a:pt x="8821" y="14779"/>
                  </a:lnTo>
                  <a:cubicBezTo>
                    <a:pt x="8674" y="14871"/>
                    <a:pt x="8487" y="14874"/>
                    <a:pt x="8336" y="14788"/>
                  </a:cubicBezTo>
                  <a:cubicBezTo>
                    <a:pt x="8186" y="14702"/>
                    <a:pt x="8095" y="14541"/>
                    <a:pt x="8100" y="14368"/>
                  </a:cubicBezTo>
                  <a:lnTo>
                    <a:pt x="8100" y="7232"/>
                  </a:lnTo>
                  <a:cubicBezTo>
                    <a:pt x="8095" y="7060"/>
                    <a:pt x="8186" y="6899"/>
                    <a:pt x="8336" y="6812"/>
                  </a:cubicBezTo>
                  <a:cubicBezTo>
                    <a:pt x="8487" y="6726"/>
                    <a:pt x="8674" y="6730"/>
                    <a:pt x="8821" y="6821"/>
                  </a:cubicBezTo>
                  <a:cubicBezTo>
                    <a:pt x="8821" y="6821"/>
                    <a:pt x="15053" y="10386"/>
                    <a:pt x="15053" y="10386"/>
                  </a:cubicBezTo>
                  <a:close/>
                  <a:moveTo>
                    <a:pt x="10800" y="20700"/>
                  </a:moveTo>
                  <a:cubicBezTo>
                    <a:pt x="16268" y="20700"/>
                    <a:pt x="20700" y="16267"/>
                    <a:pt x="20700" y="10800"/>
                  </a:cubicBezTo>
                  <a:cubicBezTo>
                    <a:pt x="20700" y="5332"/>
                    <a:pt x="16268" y="900"/>
                    <a:pt x="10800" y="900"/>
                  </a:cubicBezTo>
                  <a:cubicBezTo>
                    <a:pt x="5333" y="900"/>
                    <a:pt x="900" y="5332"/>
                    <a:pt x="900" y="10800"/>
                  </a:cubicBezTo>
                  <a:cubicBezTo>
                    <a:pt x="900" y="16267"/>
                    <a:pt x="5333" y="20700"/>
                    <a:pt x="10800" y="20700"/>
                  </a:cubicBezTo>
                  <a:close/>
                  <a:moveTo>
                    <a:pt x="10800" y="21600"/>
                  </a:moveTo>
                  <a:cubicBezTo>
                    <a:pt x="4835" y="21600"/>
                    <a:pt x="0" y="16765"/>
                    <a:pt x="0" y="10800"/>
                  </a:cubicBezTo>
                  <a:cubicBezTo>
                    <a:pt x="0" y="4835"/>
                    <a:pt x="4835" y="0"/>
                    <a:pt x="10800" y="0"/>
                  </a:cubicBezTo>
                  <a:cubicBezTo>
                    <a:pt x="16765" y="0"/>
                    <a:pt x="21600" y="4835"/>
                    <a:pt x="21600" y="10800"/>
                  </a:cubicBezTo>
                  <a:cubicBezTo>
                    <a:pt x="21600" y="16765"/>
                    <a:pt x="16765" y="21600"/>
                    <a:pt x="10800" y="21600"/>
                  </a:cubicBezTo>
                  <a:close/>
                </a:path>
              </a:pathLst>
            </a:cu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chemeClr val="dk1"/>
                </a:solidFill>
                <a:latin typeface="Arial"/>
                <a:ea typeface="Arial"/>
                <a:cs typeface="Arial"/>
                <a:sym typeface="Arial"/>
              </a:endParaRPr>
            </a:p>
          </p:txBody>
        </p:sp>
      </p:grpSp>
      <p:pic>
        <p:nvPicPr>
          <p:cNvPr id="726" name="Google Shape;726;p76"/>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fe Harbor-2 ">
  <p:cSld name="Safe Harbor-2 ">
    <p:bg>
      <p:bgPr>
        <a:solidFill>
          <a:schemeClr val="dk2"/>
        </a:solidFill>
      </p:bgPr>
    </p:bg>
    <p:spTree>
      <p:nvGrpSpPr>
        <p:cNvPr id="727" name="Shape 727"/>
        <p:cNvGrpSpPr/>
        <p:nvPr/>
      </p:nvGrpSpPr>
      <p:grpSpPr>
        <a:xfrm>
          <a:off x="0" y="0"/>
          <a:ext cx="0" cy="0"/>
          <a:chOff x="0" y="0"/>
          <a:chExt cx="0" cy="0"/>
        </a:xfrm>
      </p:grpSpPr>
      <p:sp>
        <p:nvSpPr>
          <p:cNvPr id="728" name="Google Shape;728;p77"/>
          <p:cNvSpPr txBox="1"/>
          <p:nvPr/>
        </p:nvSpPr>
        <p:spPr>
          <a:xfrm>
            <a:off x="476250" y="1125498"/>
            <a:ext cx="8191498" cy="346139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rPr lang="en" sz="1250">
                <a:solidFill>
                  <a:schemeClr val="lt1"/>
                </a:solidFill>
                <a:latin typeface="Arial"/>
                <a:ea typeface="Arial"/>
                <a:cs typeface="Arial"/>
                <a:sym typeface="Arial"/>
              </a:rPr>
              <a:t>This presentation may contain forward-looking statements for which there are risks, uncertainties, and assumptions. If the risks materialize or assumptions prove incorrect, Workday’s business results and directions could differ materially from results implied by the forward-looking statements. Forward-looking statements include any statements regarding strategies or plans for future operations; any statements concerning new features, enhancements or upgrades to our existing applications or plans for future applications; and any statements of belief. Further information on risks that could affect Workday’s results is included in our filings with the Securities and Exchange Commission which are available on the Workday investor relations webpage: </a:t>
            </a:r>
            <a:r>
              <a:rPr lang="en" sz="1250" u="sng">
                <a:solidFill>
                  <a:schemeClr val="lt1"/>
                </a:solidFill>
                <a:latin typeface="Arial"/>
                <a:ea typeface="Arial"/>
                <a:cs typeface="Arial"/>
                <a:sym typeface="Arial"/>
              </a:rPr>
              <a:t>www.workday.com/company/investor_relations.php</a:t>
            </a:r>
            <a:endParaRPr/>
          </a:p>
          <a:p>
            <a:pPr indent="0" lvl="0" marL="0" marR="0" rtl="0" algn="l">
              <a:lnSpc>
                <a:spcPct val="110000"/>
              </a:lnSpc>
              <a:spcBef>
                <a:spcPts val="0"/>
              </a:spcBef>
              <a:spcAft>
                <a:spcPts val="0"/>
              </a:spcAft>
              <a:buNone/>
            </a:pPr>
            <a:r>
              <a:t/>
            </a:r>
            <a:endParaRPr sz="1250" u="sng">
              <a:solidFill>
                <a:srgbClr val="004387"/>
              </a:solidFill>
              <a:latin typeface="Arial"/>
              <a:ea typeface="Arial"/>
              <a:cs typeface="Arial"/>
              <a:sym typeface="Arial"/>
            </a:endParaRPr>
          </a:p>
          <a:p>
            <a:pPr indent="0" lvl="0" marL="0" marR="0" rtl="0" algn="l">
              <a:lnSpc>
                <a:spcPct val="110000"/>
              </a:lnSpc>
              <a:spcBef>
                <a:spcPts val="0"/>
              </a:spcBef>
              <a:spcAft>
                <a:spcPts val="0"/>
              </a:spcAft>
              <a:buNone/>
            </a:pPr>
            <a:r>
              <a:rPr lang="en" sz="1250">
                <a:solidFill>
                  <a:schemeClr val="lt1"/>
                </a:solidFill>
                <a:latin typeface="Arial"/>
                <a:ea typeface="Arial"/>
                <a:cs typeface="Arial"/>
                <a:sym typeface="Arial"/>
              </a:rPr>
              <a:t>Workday assumes no obligation for and does not intend to update any forward-looking statements. Any unreleased services, features, functionality or enhancements referenced in any Workday document, roadmap, blog, our website, press release or public statement that are not currently available are subject to change at Workday’s discretion and may not be delivered as planned or at all. </a:t>
            </a:r>
            <a:endParaRPr/>
          </a:p>
          <a:p>
            <a:pPr indent="0" lvl="0" marL="0" marR="0" rtl="0" algn="l">
              <a:lnSpc>
                <a:spcPct val="110000"/>
              </a:lnSpc>
              <a:spcBef>
                <a:spcPts val="0"/>
              </a:spcBef>
              <a:spcAft>
                <a:spcPts val="0"/>
              </a:spcAft>
              <a:buNone/>
            </a:pPr>
            <a:r>
              <a:t/>
            </a:r>
            <a:endParaRPr sz="1250">
              <a:solidFill>
                <a:schemeClr val="lt1"/>
              </a:solidFill>
              <a:latin typeface="Arial"/>
              <a:ea typeface="Arial"/>
              <a:cs typeface="Arial"/>
              <a:sym typeface="Arial"/>
            </a:endParaRPr>
          </a:p>
          <a:p>
            <a:pPr indent="0" lvl="0" marL="0" marR="0" rtl="0" algn="l">
              <a:lnSpc>
                <a:spcPct val="110000"/>
              </a:lnSpc>
              <a:spcBef>
                <a:spcPts val="0"/>
              </a:spcBef>
              <a:spcAft>
                <a:spcPts val="0"/>
              </a:spcAft>
              <a:buNone/>
            </a:pPr>
            <a:r>
              <a:rPr lang="en" sz="1250">
                <a:solidFill>
                  <a:schemeClr val="lt1"/>
                </a:solidFill>
                <a:latin typeface="Arial"/>
                <a:ea typeface="Arial"/>
                <a:cs typeface="Arial"/>
                <a:sym typeface="Arial"/>
              </a:rPr>
              <a:t>Customers who purchase Workday, Inc. services should make their purchase decisions upon services, features, and functions that are currently available.</a:t>
            </a:r>
            <a:endParaRPr sz="1250" u="sng">
              <a:solidFill>
                <a:schemeClr val="hlink"/>
              </a:solidFill>
              <a:latin typeface="Arial"/>
              <a:ea typeface="Arial"/>
              <a:cs typeface="Arial"/>
              <a:sym typeface="Arial"/>
              <a:hlinkClick r:id="rId2"/>
            </a:endParaRPr>
          </a:p>
        </p:txBody>
      </p:sp>
      <p:sp>
        <p:nvSpPr>
          <p:cNvPr id="729" name="Google Shape;729;p77"/>
          <p:cNvSpPr txBox="1"/>
          <p:nvPr>
            <p:ph type="title"/>
          </p:nvPr>
        </p:nvSpPr>
        <p:spPr>
          <a:xfrm>
            <a:off x="467970" y="137160"/>
            <a:ext cx="8191498" cy="86868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b="1">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730" name="Google Shape;730;p77"/>
          <p:cNvPicPr preferRelativeResize="0"/>
          <p:nvPr/>
        </p:nvPicPr>
        <p:blipFill rotWithShape="1">
          <a:blip r:embed="rId3">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One-2">
  <p:cSld name="Intro_One-2">
    <p:bg>
      <p:bgPr>
        <a:solidFill>
          <a:schemeClr val="lt1"/>
        </a:solidFill>
      </p:bgPr>
    </p:bg>
    <p:spTree>
      <p:nvGrpSpPr>
        <p:cNvPr id="731" name="Shape 731"/>
        <p:cNvGrpSpPr/>
        <p:nvPr/>
      </p:nvGrpSpPr>
      <p:grpSpPr>
        <a:xfrm>
          <a:off x="0" y="0"/>
          <a:ext cx="0" cy="0"/>
          <a:chOff x="0" y="0"/>
          <a:chExt cx="0" cy="0"/>
        </a:xfrm>
      </p:grpSpPr>
      <p:sp>
        <p:nvSpPr>
          <p:cNvPr id="732" name="Google Shape;732;p78"/>
          <p:cNvSpPr/>
          <p:nvPr/>
        </p:nvSpPr>
        <p:spPr>
          <a:xfrm>
            <a:off x="0" y="2896224"/>
            <a:ext cx="3067050" cy="2247277"/>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733" name="Google Shape;733;p78"/>
          <p:cNvSpPr/>
          <p:nvPr/>
        </p:nvSpPr>
        <p:spPr>
          <a:xfrm>
            <a:off x="1005801" y="1512202"/>
            <a:ext cx="1828800" cy="18288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34" name="Google Shape;734;p78"/>
          <p:cNvSpPr/>
          <p:nvPr>
            <p:ph idx="2" type="pic"/>
          </p:nvPr>
        </p:nvSpPr>
        <p:spPr>
          <a:xfrm>
            <a:off x="1005801" y="1512202"/>
            <a:ext cx="1828800" cy="1827478"/>
          </a:xfrm>
          <a:prstGeom prst="ellipse">
            <a:avLst/>
          </a:prstGeom>
          <a:solidFill>
            <a:srgbClr val="BFBFBF"/>
          </a:solidFill>
          <a:ln cap="flat"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735" name="Google Shape;735;p7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78"/>
          <p:cNvSpPr txBox="1"/>
          <p:nvPr>
            <p:ph idx="1" type="body"/>
          </p:nvPr>
        </p:nvSpPr>
        <p:spPr>
          <a:xfrm>
            <a:off x="3126416" y="1749657"/>
            <a:ext cx="5541325" cy="52120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800"/>
              <a:buFont typeface="Arial"/>
              <a:buNone/>
              <a:defRPr b="0" sz="28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37" name="Google Shape;737;p78"/>
          <p:cNvSpPr txBox="1"/>
          <p:nvPr>
            <p:ph idx="3" type="body"/>
          </p:nvPr>
        </p:nvSpPr>
        <p:spPr>
          <a:xfrm>
            <a:off x="3126416" y="2378064"/>
            <a:ext cx="5541264" cy="41148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sz="20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38" name="Google Shape;738;p78"/>
          <p:cNvSpPr txBox="1"/>
          <p:nvPr>
            <p:ph idx="4" type="body"/>
          </p:nvPr>
        </p:nvSpPr>
        <p:spPr>
          <a:xfrm>
            <a:off x="3126416" y="2743824"/>
            <a:ext cx="5541325" cy="33855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39" name="Google Shape;739;p78"/>
          <p:cNvSpPr/>
          <p:nvPr/>
        </p:nvSpPr>
        <p:spPr>
          <a:xfrm rot="10800000">
            <a:off x="0" y="0"/>
            <a:ext cx="849328" cy="849328"/>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grpSp>
        <p:nvGrpSpPr>
          <p:cNvPr id="740" name="Google Shape;740;p78"/>
          <p:cNvGrpSpPr/>
          <p:nvPr/>
        </p:nvGrpSpPr>
        <p:grpSpPr>
          <a:xfrm>
            <a:off x="3229564" y="2312876"/>
            <a:ext cx="691374" cy="18288"/>
            <a:chOff x="3842851" y="2453321"/>
            <a:chExt cx="691374" cy="18288"/>
          </a:xfrm>
        </p:grpSpPr>
        <p:sp>
          <p:nvSpPr>
            <p:cNvPr id="741" name="Google Shape;741;p78"/>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42" name="Google Shape;742;p78"/>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43" name="Google Shape;743;p78"/>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Two-2">
  <p:cSld name="Intro_Two-2">
    <p:bg>
      <p:bgPr>
        <a:solidFill>
          <a:schemeClr val="lt1"/>
        </a:solidFill>
      </p:bgPr>
    </p:bg>
    <p:spTree>
      <p:nvGrpSpPr>
        <p:cNvPr id="744" name="Shape 744"/>
        <p:cNvGrpSpPr/>
        <p:nvPr/>
      </p:nvGrpSpPr>
      <p:grpSpPr>
        <a:xfrm>
          <a:off x="0" y="0"/>
          <a:ext cx="0" cy="0"/>
          <a:chOff x="0" y="0"/>
          <a:chExt cx="0" cy="0"/>
        </a:xfrm>
      </p:grpSpPr>
      <p:sp>
        <p:nvSpPr>
          <p:cNvPr id="745" name="Google Shape;745;p79"/>
          <p:cNvSpPr/>
          <p:nvPr/>
        </p:nvSpPr>
        <p:spPr>
          <a:xfrm>
            <a:off x="0" y="3522131"/>
            <a:ext cx="2212821" cy="1621370"/>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746" name="Google Shape;746;p79"/>
          <p:cNvSpPr/>
          <p:nvPr/>
        </p:nvSpPr>
        <p:spPr>
          <a:xfrm rot="10800000">
            <a:off x="0" y="0"/>
            <a:ext cx="849328" cy="849328"/>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747" name="Google Shape;747;p79"/>
          <p:cNvSpPr/>
          <p:nvPr/>
        </p:nvSpPr>
        <p:spPr>
          <a:xfrm>
            <a:off x="1735790" y="1026141"/>
            <a:ext cx="1234440" cy="123444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48" name="Google Shape;748;p79"/>
          <p:cNvSpPr/>
          <p:nvPr/>
        </p:nvSpPr>
        <p:spPr>
          <a:xfrm>
            <a:off x="6165312" y="1026141"/>
            <a:ext cx="1234440" cy="123444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49" name="Google Shape;749;p79"/>
          <p:cNvSpPr/>
          <p:nvPr>
            <p:ph idx="2" type="pic"/>
          </p:nvPr>
        </p:nvSpPr>
        <p:spPr>
          <a:xfrm>
            <a:off x="6165312" y="1027033"/>
            <a:ext cx="1234440" cy="1233548"/>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750" name="Google Shape;750;p79"/>
          <p:cNvSpPr/>
          <p:nvPr>
            <p:ph idx="3" type="pic"/>
          </p:nvPr>
        </p:nvSpPr>
        <p:spPr>
          <a:xfrm>
            <a:off x="1735790" y="1027033"/>
            <a:ext cx="1234440" cy="1233548"/>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751" name="Google Shape;751;p7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79"/>
          <p:cNvSpPr txBox="1"/>
          <p:nvPr>
            <p:ph idx="1" type="body"/>
          </p:nvPr>
        </p:nvSpPr>
        <p:spPr>
          <a:xfrm>
            <a:off x="524210" y="2443469"/>
            <a:ext cx="3657600" cy="41148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2000"/>
              <a:buFont typeface="Arial"/>
              <a:buNone/>
              <a:defRPr b="0" sz="20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3" name="Google Shape;753;p79"/>
          <p:cNvSpPr txBox="1"/>
          <p:nvPr>
            <p:ph idx="4" type="body"/>
          </p:nvPr>
        </p:nvSpPr>
        <p:spPr>
          <a:xfrm>
            <a:off x="524210" y="2933314"/>
            <a:ext cx="3657600" cy="33855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4" name="Google Shape;754;p79"/>
          <p:cNvSpPr txBox="1"/>
          <p:nvPr>
            <p:ph idx="5" type="body"/>
          </p:nvPr>
        </p:nvSpPr>
        <p:spPr>
          <a:xfrm>
            <a:off x="524210" y="3636292"/>
            <a:ext cx="3657600" cy="307777"/>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5" name="Google Shape;755;p79"/>
          <p:cNvSpPr txBox="1"/>
          <p:nvPr>
            <p:ph idx="6" type="body"/>
          </p:nvPr>
        </p:nvSpPr>
        <p:spPr>
          <a:xfrm>
            <a:off x="4953732" y="2443469"/>
            <a:ext cx="3657600" cy="41148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2000"/>
              <a:buFont typeface="Arial"/>
              <a:buNone/>
              <a:defRPr b="0" sz="20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6" name="Google Shape;756;p79"/>
          <p:cNvSpPr txBox="1"/>
          <p:nvPr>
            <p:ph idx="7" type="body"/>
          </p:nvPr>
        </p:nvSpPr>
        <p:spPr>
          <a:xfrm>
            <a:off x="4953732" y="2933314"/>
            <a:ext cx="3657600" cy="33855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7" name="Google Shape;757;p79"/>
          <p:cNvSpPr txBox="1"/>
          <p:nvPr>
            <p:ph idx="8" type="body"/>
          </p:nvPr>
        </p:nvSpPr>
        <p:spPr>
          <a:xfrm>
            <a:off x="4953732" y="3636292"/>
            <a:ext cx="3657600" cy="307777"/>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758" name="Google Shape;758;p79"/>
          <p:cNvGrpSpPr/>
          <p:nvPr/>
        </p:nvGrpSpPr>
        <p:grpSpPr>
          <a:xfrm>
            <a:off x="2007323" y="2885623"/>
            <a:ext cx="691374" cy="18288"/>
            <a:chOff x="3842851" y="2453321"/>
            <a:chExt cx="691374" cy="18288"/>
          </a:xfrm>
        </p:grpSpPr>
        <p:sp>
          <p:nvSpPr>
            <p:cNvPr id="759" name="Google Shape;759;p79"/>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60" name="Google Shape;760;p79"/>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61" name="Google Shape;761;p79"/>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762" name="Google Shape;762;p79"/>
          <p:cNvGrpSpPr/>
          <p:nvPr/>
        </p:nvGrpSpPr>
        <p:grpSpPr>
          <a:xfrm>
            <a:off x="6436845" y="2885623"/>
            <a:ext cx="691374" cy="18288"/>
            <a:chOff x="3842851" y="2453321"/>
            <a:chExt cx="691374" cy="18288"/>
          </a:xfrm>
        </p:grpSpPr>
        <p:sp>
          <p:nvSpPr>
            <p:cNvPr id="763" name="Google Shape;763;p79"/>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64" name="Google Shape;764;p79"/>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65" name="Google Shape;765;p79"/>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Three-2">
  <p:cSld name="Intro_Three-2">
    <p:bg>
      <p:bgPr>
        <a:solidFill>
          <a:schemeClr val="lt1"/>
        </a:solidFill>
      </p:bgPr>
    </p:bg>
    <p:spTree>
      <p:nvGrpSpPr>
        <p:cNvPr id="766" name="Shape 766"/>
        <p:cNvGrpSpPr/>
        <p:nvPr/>
      </p:nvGrpSpPr>
      <p:grpSpPr>
        <a:xfrm>
          <a:off x="0" y="0"/>
          <a:ext cx="0" cy="0"/>
          <a:chOff x="0" y="0"/>
          <a:chExt cx="0" cy="0"/>
        </a:xfrm>
      </p:grpSpPr>
      <p:sp>
        <p:nvSpPr>
          <p:cNvPr id="767" name="Google Shape;767;p80"/>
          <p:cNvSpPr/>
          <p:nvPr/>
        </p:nvSpPr>
        <p:spPr>
          <a:xfrm>
            <a:off x="0" y="3522131"/>
            <a:ext cx="2212821" cy="1621370"/>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768" name="Google Shape;768;p80"/>
          <p:cNvSpPr/>
          <p:nvPr/>
        </p:nvSpPr>
        <p:spPr>
          <a:xfrm rot="10800000">
            <a:off x="0" y="0"/>
            <a:ext cx="849328" cy="849328"/>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
        <p:nvSpPr>
          <p:cNvPr id="769" name="Google Shape;769;p80"/>
          <p:cNvSpPr/>
          <p:nvPr/>
        </p:nvSpPr>
        <p:spPr>
          <a:xfrm>
            <a:off x="979009" y="1026141"/>
            <a:ext cx="1234440" cy="123444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70" name="Google Shape;770;p80"/>
          <p:cNvSpPr/>
          <p:nvPr/>
        </p:nvSpPr>
        <p:spPr>
          <a:xfrm>
            <a:off x="3943856" y="1026141"/>
            <a:ext cx="1234440" cy="123444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71" name="Google Shape;771;p80"/>
          <p:cNvSpPr/>
          <p:nvPr/>
        </p:nvSpPr>
        <p:spPr>
          <a:xfrm>
            <a:off x="6909186" y="1026141"/>
            <a:ext cx="1234440" cy="123444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72" name="Google Shape;772;p80"/>
          <p:cNvSpPr/>
          <p:nvPr>
            <p:ph idx="2" type="pic"/>
          </p:nvPr>
        </p:nvSpPr>
        <p:spPr>
          <a:xfrm>
            <a:off x="979009" y="1027033"/>
            <a:ext cx="1234440" cy="1233548"/>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773" name="Google Shape;773;p80"/>
          <p:cNvSpPr/>
          <p:nvPr>
            <p:ph idx="3" type="pic"/>
          </p:nvPr>
        </p:nvSpPr>
        <p:spPr>
          <a:xfrm>
            <a:off x="6909186" y="1027033"/>
            <a:ext cx="1234440" cy="1233548"/>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774" name="Google Shape;774;p80"/>
          <p:cNvSpPr/>
          <p:nvPr>
            <p:ph idx="4" type="pic"/>
          </p:nvPr>
        </p:nvSpPr>
        <p:spPr>
          <a:xfrm>
            <a:off x="3943856" y="1027033"/>
            <a:ext cx="1234440" cy="1233548"/>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400"/>
              <a:buFont typeface="Arial"/>
              <a:buNone/>
              <a:defRPr b="0" i="0" sz="14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775" name="Google Shape;775;p8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6" name="Google Shape;776;p80"/>
          <p:cNvSpPr txBox="1"/>
          <p:nvPr>
            <p:ph idx="1" type="body"/>
          </p:nvPr>
        </p:nvSpPr>
        <p:spPr>
          <a:xfrm>
            <a:off x="224629" y="2443469"/>
            <a:ext cx="2743200" cy="41148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2000"/>
              <a:buFont typeface="Arial"/>
              <a:buNone/>
              <a:defRPr b="0" sz="20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7" name="Google Shape;777;p80"/>
          <p:cNvSpPr txBox="1"/>
          <p:nvPr>
            <p:ph idx="5" type="body"/>
          </p:nvPr>
        </p:nvSpPr>
        <p:spPr>
          <a:xfrm>
            <a:off x="224629" y="2933314"/>
            <a:ext cx="2743200" cy="33855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8" name="Google Shape;778;p80"/>
          <p:cNvSpPr txBox="1"/>
          <p:nvPr>
            <p:ph idx="6" type="body"/>
          </p:nvPr>
        </p:nvSpPr>
        <p:spPr>
          <a:xfrm>
            <a:off x="224629" y="3636292"/>
            <a:ext cx="2743200" cy="307777"/>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9" name="Google Shape;779;p80"/>
          <p:cNvSpPr txBox="1"/>
          <p:nvPr>
            <p:ph idx="7" type="body"/>
          </p:nvPr>
        </p:nvSpPr>
        <p:spPr>
          <a:xfrm>
            <a:off x="3200400" y="2443469"/>
            <a:ext cx="2743200" cy="41148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2000"/>
              <a:buFont typeface="Arial"/>
              <a:buNone/>
              <a:defRPr b="0" sz="20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80" name="Google Shape;780;p80"/>
          <p:cNvSpPr txBox="1"/>
          <p:nvPr>
            <p:ph idx="8" type="body"/>
          </p:nvPr>
        </p:nvSpPr>
        <p:spPr>
          <a:xfrm>
            <a:off x="3200400" y="2933314"/>
            <a:ext cx="2743200" cy="33855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81" name="Google Shape;781;p80"/>
          <p:cNvSpPr txBox="1"/>
          <p:nvPr>
            <p:ph idx="9" type="body"/>
          </p:nvPr>
        </p:nvSpPr>
        <p:spPr>
          <a:xfrm>
            <a:off x="3200400" y="3636292"/>
            <a:ext cx="2743200" cy="307777"/>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82" name="Google Shape;782;p80"/>
          <p:cNvSpPr txBox="1"/>
          <p:nvPr>
            <p:ph idx="13" type="body"/>
          </p:nvPr>
        </p:nvSpPr>
        <p:spPr>
          <a:xfrm>
            <a:off x="6154806" y="2443469"/>
            <a:ext cx="2743200" cy="41148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2000"/>
              <a:buFont typeface="Arial"/>
              <a:buNone/>
              <a:defRPr b="0" sz="20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83" name="Google Shape;783;p80"/>
          <p:cNvSpPr txBox="1"/>
          <p:nvPr>
            <p:ph idx="14" type="body"/>
          </p:nvPr>
        </p:nvSpPr>
        <p:spPr>
          <a:xfrm>
            <a:off x="6154806" y="2933314"/>
            <a:ext cx="2743200" cy="33855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84" name="Google Shape;784;p80"/>
          <p:cNvSpPr txBox="1"/>
          <p:nvPr>
            <p:ph idx="15" type="body"/>
          </p:nvPr>
        </p:nvSpPr>
        <p:spPr>
          <a:xfrm>
            <a:off x="6154806" y="3636292"/>
            <a:ext cx="2743200" cy="307777"/>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785" name="Google Shape;785;p80"/>
          <p:cNvGrpSpPr/>
          <p:nvPr/>
        </p:nvGrpSpPr>
        <p:grpSpPr>
          <a:xfrm>
            <a:off x="1250542" y="2885623"/>
            <a:ext cx="691374" cy="18288"/>
            <a:chOff x="3842851" y="2453321"/>
            <a:chExt cx="691374" cy="18288"/>
          </a:xfrm>
        </p:grpSpPr>
        <p:sp>
          <p:nvSpPr>
            <p:cNvPr id="786" name="Google Shape;786;p80"/>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87" name="Google Shape;787;p80"/>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88" name="Google Shape;788;p80"/>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789" name="Google Shape;789;p80"/>
          <p:cNvGrpSpPr/>
          <p:nvPr/>
        </p:nvGrpSpPr>
        <p:grpSpPr>
          <a:xfrm>
            <a:off x="4226313" y="2885623"/>
            <a:ext cx="691374" cy="18288"/>
            <a:chOff x="3842851" y="2453321"/>
            <a:chExt cx="691374" cy="18288"/>
          </a:xfrm>
        </p:grpSpPr>
        <p:sp>
          <p:nvSpPr>
            <p:cNvPr id="790" name="Google Shape;790;p80"/>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91" name="Google Shape;791;p80"/>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92" name="Google Shape;792;p80"/>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793" name="Google Shape;793;p80"/>
          <p:cNvGrpSpPr/>
          <p:nvPr/>
        </p:nvGrpSpPr>
        <p:grpSpPr>
          <a:xfrm>
            <a:off x="7180719" y="2885623"/>
            <a:ext cx="691374" cy="18288"/>
            <a:chOff x="3842851" y="2453321"/>
            <a:chExt cx="691374" cy="18288"/>
          </a:xfrm>
        </p:grpSpPr>
        <p:sp>
          <p:nvSpPr>
            <p:cNvPr id="794" name="Google Shape;794;p80"/>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95" name="Google Shape;795;p80"/>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796" name="Google Shape;796;p80"/>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2">
  <p:cSld name="Title Slide-2">
    <p:bg>
      <p:bgPr>
        <a:solidFill>
          <a:schemeClr val="dk2"/>
        </a:solidFill>
      </p:bgPr>
    </p:bg>
    <p:spTree>
      <p:nvGrpSpPr>
        <p:cNvPr id="51" name="Shape 51"/>
        <p:cNvGrpSpPr/>
        <p:nvPr/>
      </p:nvGrpSpPr>
      <p:grpSpPr>
        <a:xfrm>
          <a:off x="0" y="0"/>
          <a:ext cx="0" cy="0"/>
          <a:chOff x="0" y="0"/>
          <a:chExt cx="0" cy="0"/>
        </a:xfrm>
      </p:grpSpPr>
      <p:pic>
        <p:nvPicPr>
          <p:cNvPr descr="A picture containing meter, drawing&#10;&#10;Description automatically generated" id="52" name="Google Shape;52;p9"/>
          <p:cNvPicPr preferRelativeResize="0"/>
          <p:nvPr/>
        </p:nvPicPr>
        <p:blipFill rotWithShape="1">
          <a:blip r:embed="rId2">
            <a:alphaModFix/>
          </a:blip>
          <a:srcRect b="0" l="0" r="0" t="0"/>
          <a:stretch/>
        </p:blipFill>
        <p:spPr>
          <a:xfrm>
            <a:off x="628651" y="313159"/>
            <a:ext cx="1216152" cy="489396"/>
          </a:xfrm>
          <a:prstGeom prst="rect">
            <a:avLst/>
          </a:prstGeom>
          <a:noFill/>
          <a:ln>
            <a:noFill/>
          </a:ln>
        </p:spPr>
      </p:pic>
      <p:pic>
        <p:nvPicPr>
          <p:cNvPr descr="A close up of a logo&#10;&#10;Description automatically generated" id="53" name="Google Shape;53;p9"/>
          <p:cNvPicPr preferRelativeResize="0"/>
          <p:nvPr/>
        </p:nvPicPr>
        <p:blipFill rotWithShape="1">
          <a:blip r:embed="rId3">
            <a:alphaModFix/>
          </a:blip>
          <a:srcRect b="0" l="0" r="0" t="0"/>
          <a:stretch/>
        </p:blipFill>
        <p:spPr>
          <a:xfrm>
            <a:off x="3988594" y="0"/>
            <a:ext cx="5155406" cy="5143500"/>
          </a:xfrm>
          <a:prstGeom prst="rect">
            <a:avLst/>
          </a:prstGeom>
          <a:noFill/>
          <a:ln>
            <a:noFill/>
          </a:ln>
        </p:spPr>
      </p:pic>
      <p:sp>
        <p:nvSpPr>
          <p:cNvPr id="54" name="Google Shape;54;p9"/>
          <p:cNvSpPr txBox="1"/>
          <p:nvPr>
            <p:ph type="ctrTitle"/>
          </p:nvPr>
        </p:nvSpPr>
        <p:spPr>
          <a:xfrm>
            <a:off x="628651" y="852353"/>
            <a:ext cx="2938026" cy="2532888"/>
          </a:xfrm>
          <a:prstGeom prst="rect">
            <a:avLst/>
          </a:prstGeom>
          <a:noFill/>
          <a:ln>
            <a:noFill/>
          </a:ln>
        </p:spPr>
        <p:txBody>
          <a:bodyPr anchorCtr="0" anchor="b" bIns="45700" lIns="0" spcFirstLastPara="1" rIns="91425" wrap="square" tIns="45700">
            <a:noAutofit/>
          </a:bodyPr>
          <a:lstStyle>
            <a:lvl1pPr lvl="0" algn="l">
              <a:lnSpc>
                <a:spcPct val="100000"/>
              </a:lnSpc>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9"/>
          <p:cNvSpPr txBox="1"/>
          <p:nvPr>
            <p:ph idx="1" type="subTitle"/>
          </p:nvPr>
        </p:nvSpPr>
        <p:spPr>
          <a:xfrm>
            <a:off x="628652" y="3418246"/>
            <a:ext cx="2938025" cy="548640"/>
          </a:xfrm>
          <a:prstGeom prst="rect">
            <a:avLst/>
          </a:prstGeom>
          <a:noFill/>
          <a:ln>
            <a:noFill/>
          </a:ln>
        </p:spPr>
        <p:txBody>
          <a:bodyPr anchorCtr="0" anchor="t" bIns="45700" lIns="0" spcFirstLastPara="1" rIns="0" wrap="square" tIns="45700">
            <a:noAutofit/>
          </a:bodyPr>
          <a:lstStyle>
            <a:lvl1pPr lvl="0" algn="l">
              <a:lnSpc>
                <a:spcPct val="100000"/>
              </a:lnSpc>
              <a:spcBef>
                <a:spcPts val="0"/>
              </a:spcBef>
              <a:spcAft>
                <a:spcPts val="0"/>
              </a:spcAft>
              <a:buSzPts val="1400"/>
              <a:buNone/>
              <a:defRPr sz="1400">
                <a:solidFill>
                  <a:schemeClr val="lt1"/>
                </a:solidFill>
                <a:latin typeface="Arial"/>
                <a:ea typeface="Arial"/>
                <a:cs typeface="Arial"/>
                <a:sym typeface="Arial"/>
              </a:defRPr>
            </a:lvl1pPr>
            <a:lvl2pPr lvl="1" algn="l">
              <a:lnSpc>
                <a:spcPct val="100000"/>
              </a:lnSpc>
              <a:spcBef>
                <a:spcPts val="600"/>
              </a:spcBef>
              <a:spcAft>
                <a:spcPts val="0"/>
              </a:spcAft>
              <a:buSzPts val="1800"/>
              <a:buChar char="‒"/>
              <a:defRPr/>
            </a:lvl2pPr>
            <a:lvl3pPr lvl="2" algn="l">
              <a:lnSpc>
                <a:spcPct val="100000"/>
              </a:lnSpc>
              <a:spcBef>
                <a:spcPts val="600"/>
              </a:spcBef>
              <a:spcAft>
                <a:spcPts val="0"/>
              </a:spcAft>
              <a:buSzPts val="1800"/>
              <a:buChar char="•"/>
              <a:defRPr/>
            </a:lvl3pPr>
            <a:lvl4pPr lvl="3" algn="l">
              <a:spcBef>
                <a:spcPts val="600"/>
              </a:spcBef>
              <a:spcAft>
                <a:spcPts val="0"/>
              </a:spcAft>
              <a:buSzPts val="1800"/>
              <a:buChar char="–"/>
              <a:defRPr/>
            </a:lvl4pPr>
            <a:lvl5pPr lvl="4" algn="l">
              <a:spcBef>
                <a:spcPts val="360"/>
              </a:spcBef>
              <a:spcAft>
                <a:spcPts val="0"/>
              </a:spcAft>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_Four-2">
  <p:cSld name="Intro_Four-2">
    <p:bg>
      <p:bgPr>
        <a:solidFill>
          <a:schemeClr val="lt1"/>
        </a:solidFill>
      </p:bgPr>
    </p:bg>
    <p:spTree>
      <p:nvGrpSpPr>
        <p:cNvPr id="797" name="Shape 797"/>
        <p:cNvGrpSpPr/>
        <p:nvPr/>
      </p:nvGrpSpPr>
      <p:grpSpPr>
        <a:xfrm>
          <a:off x="0" y="0"/>
          <a:ext cx="0" cy="0"/>
          <a:chOff x="0" y="0"/>
          <a:chExt cx="0" cy="0"/>
        </a:xfrm>
      </p:grpSpPr>
      <p:sp>
        <p:nvSpPr>
          <p:cNvPr id="798" name="Google Shape;798;p81"/>
          <p:cNvSpPr/>
          <p:nvPr/>
        </p:nvSpPr>
        <p:spPr>
          <a:xfrm>
            <a:off x="0" y="3522131"/>
            <a:ext cx="2212821" cy="1621370"/>
          </a:xfrm>
          <a:custGeom>
            <a:rect b="b" l="l" r="r" t="t"/>
            <a:pathLst>
              <a:path extrusionOk="0" h="2247277" w="3067050">
                <a:moveTo>
                  <a:pt x="431726" y="0"/>
                </a:moveTo>
                <a:cubicBezTo>
                  <a:pt x="810879" y="0"/>
                  <a:pt x="1139490" y="215884"/>
                  <a:pt x="1301407" y="531440"/>
                </a:cubicBezTo>
                <a:cubicBezTo>
                  <a:pt x="1423993" y="431977"/>
                  <a:pt x="1580396" y="372361"/>
                  <a:pt x="1750583" y="372361"/>
                </a:cubicBezTo>
                <a:cubicBezTo>
                  <a:pt x="2111724" y="372361"/>
                  <a:pt x="2410195" y="640578"/>
                  <a:pt x="2457796" y="988698"/>
                </a:cubicBezTo>
                <a:cubicBezTo>
                  <a:pt x="2807359" y="1072971"/>
                  <a:pt x="3067050" y="1387590"/>
                  <a:pt x="3067050" y="1762864"/>
                </a:cubicBezTo>
                <a:cubicBezTo>
                  <a:pt x="3067050" y="1945143"/>
                  <a:pt x="3005665" y="2113065"/>
                  <a:pt x="2902744" y="2247277"/>
                </a:cubicBezTo>
                <a:cubicBezTo>
                  <a:pt x="2902744" y="2247277"/>
                  <a:pt x="1270502" y="2247277"/>
                  <a:pt x="148336" y="2247277"/>
                </a:cubicBezTo>
                <a:lnTo>
                  <a:pt x="0" y="2247277"/>
                </a:lnTo>
                <a:lnTo>
                  <a:pt x="0" y="104682"/>
                </a:lnTo>
                <a:lnTo>
                  <a:pt x="51424" y="76772"/>
                </a:lnTo>
                <a:cubicBezTo>
                  <a:pt x="168313" y="27337"/>
                  <a:pt x="296826" y="0"/>
                  <a:pt x="431726" y="0"/>
                </a:cubicBezTo>
                <a:close/>
              </a:path>
            </a:pathLst>
          </a:custGeom>
          <a:solidFill>
            <a:schemeClr val="accent3"/>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666666"/>
              </a:solidFill>
              <a:latin typeface="Arial"/>
              <a:ea typeface="Arial"/>
              <a:cs typeface="Arial"/>
              <a:sym typeface="Arial"/>
            </a:endParaRPr>
          </a:p>
        </p:txBody>
      </p:sp>
      <p:sp>
        <p:nvSpPr>
          <p:cNvPr id="799" name="Google Shape;799;p81"/>
          <p:cNvSpPr/>
          <p:nvPr/>
        </p:nvSpPr>
        <p:spPr>
          <a:xfrm>
            <a:off x="680133" y="850686"/>
            <a:ext cx="1005840" cy="100584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00" name="Google Shape;800;p81"/>
          <p:cNvSpPr/>
          <p:nvPr/>
        </p:nvSpPr>
        <p:spPr>
          <a:xfrm>
            <a:off x="4955293" y="850686"/>
            <a:ext cx="1005840" cy="100584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01" name="Google Shape;801;p81"/>
          <p:cNvSpPr/>
          <p:nvPr/>
        </p:nvSpPr>
        <p:spPr>
          <a:xfrm>
            <a:off x="680133" y="2948276"/>
            <a:ext cx="1005840" cy="100584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02" name="Google Shape;802;p81"/>
          <p:cNvSpPr/>
          <p:nvPr/>
        </p:nvSpPr>
        <p:spPr>
          <a:xfrm>
            <a:off x="4955293" y="2948276"/>
            <a:ext cx="1005840" cy="1005840"/>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03" name="Google Shape;803;p81"/>
          <p:cNvSpPr/>
          <p:nvPr>
            <p:ph idx="2" type="pic"/>
          </p:nvPr>
        </p:nvSpPr>
        <p:spPr>
          <a:xfrm>
            <a:off x="680133" y="850686"/>
            <a:ext cx="1005840" cy="1005113"/>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804" name="Google Shape;804;p81"/>
          <p:cNvSpPr/>
          <p:nvPr>
            <p:ph idx="3" type="pic"/>
          </p:nvPr>
        </p:nvSpPr>
        <p:spPr>
          <a:xfrm>
            <a:off x="680133" y="2948276"/>
            <a:ext cx="1005840" cy="1005113"/>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805" name="Google Shape;805;p81"/>
          <p:cNvSpPr/>
          <p:nvPr>
            <p:ph idx="4" type="pic"/>
          </p:nvPr>
        </p:nvSpPr>
        <p:spPr>
          <a:xfrm>
            <a:off x="4955293" y="850686"/>
            <a:ext cx="1005840" cy="1005113"/>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806" name="Google Shape;806;p8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7" name="Google Shape;807;p81"/>
          <p:cNvSpPr txBox="1"/>
          <p:nvPr>
            <p:ph idx="1" type="body"/>
          </p:nvPr>
        </p:nvSpPr>
        <p:spPr>
          <a:xfrm>
            <a:off x="1926964" y="882971"/>
            <a:ext cx="2743200" cy="40011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0" sz="20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08" name="Google Shape;808;p81"/>
          <p:cNvSpPr txBox="1"/>
          <p:nvPr>
            <p:ph idx="5" type="body"/>
          </p:nvPr>
        </p:nvSpPr>
        <p:spPr>
          <a:xfrm>
            <a:off x="1926964" y="1378739"/>
            <a:ext cx="2743200" cy="33855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09" name="Google Shape;809;p81"/>
          <p:cNvSpPr txBox="1"/>
          <p:nvPr>
            <p:ph idx="6" type="body"/>
          </p:nvPr>
        </p:nvSpPr>
        <p:spPr>
          <a:xfrm>
            <a:off x="1926964" y="1955323"/>
            <a:ext cx="2743200" cy="27699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Font typeface="Arial"/>
              <a:buNone/>
              <a:defRPr sz="12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0" name="Google Shape;810;p81"/>
          <p:cNvSpPr txBox="1"/>
          <p:nvPr>
            <p:ph idx="7" type="body"/>
          </p:nvPr>
        </p:nvSpPr>
        <p:spPr>
          <a:xfrm>
            <a:off x="1926964" y="2997350"/>
            <a:ext cx="2743200" cy="41148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0" sz="20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1" name="Google Shape;811;p81"/>
          <p:cNvSpPr txBox="1"/>
          <p:nvPr>
            <p:ph idx="8" type="body"/>
          </p:nvPr>
        </p:nvSpPr>
        <p:spPr>
          <a:xfrm>
            <a:off x="1926964" y="3477056"/>
            <a:ext cx="2743200" cy="33855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2" name="Google Shape;812;p81"/>
          <p:cNvSpPr txBox="1"/>
          <p:nvPr>
            <p:ph idx="9" type="body"/>
          </p:nvPr>
        </p:nvSpPr>
        <p:spPr>
          <a:xfrm>
            <a:off x="1926964" y="4052427"/>
            <a:ext cx="2743200" cy="27699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Font typeface="Arial"/>
              <a:buNone/>
              <a:defRPr sz="12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3" name="Google Shape;813;p81"/>
          <p:cNvSpPr txBox="1"/>
          <p:nvPr>
            <p:ph idx="13" type="body"/>
          </p:nvPr>
        </p:nvSpPr>
        <p:spPr>
          <a:xfrm>
            <a:off x="6202124" y="899033"/>
            <a:ext cx="2743200" cy="41148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0" sz="20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4" name="Google Shape;814;p81"/>
          <p:cNvSpPr txBox="1"/>
          <p:nvPr>
            <p:ph idx="14" type="body"/>
          </p:nvPr>
        </p:nvSpPr>
        <p:spPr>
          <a:xfrm>
            <a:off x="6202124" y="1378739"/>
            <a:ext cx="2743200" cy="33855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5" name="Google Shape;815;p81"/>
          <p:cNvSpPr txBox="1"/>
          <p:nvPr>
            <p:ph idx="15" type="body"/>
          </p:nvPr>
        </p:nvSpPr>
        <p:spPr>
          <a:xfrm>
            <a:off x="6202124" y="1955323"/>
            <a:ext cx="2743200" cy="27699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Font typeface="Arial"/>
              <a:buNone/>
              <a:defRPr sz="12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6" name="Google Shape;816;p81"/>
          <p:cNvSpPr/>
          <p:nvPr>
            <p:ph idx="16" type="pic"/>
          </p:nvPr>
        </p:nvSpPr>
        <p:spPr>
          <a:xfrm>
            <a:off x="4955293" y="2948276"/>
            <a:ext cx="1005840" cy="1005113"/>
          </a:xfrm>
          <a:prstGeom prst="ellipse">
            <a:avLst/>
          </a:prstGeom>
          <a:solidFill>
            <a:srgbClr val="BFBFBF"/>
          </a:solidFill>
          <a:ln cap="flat"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lvl1pPr lvl="0" marR="0" rtl="0" algn="ctr">
              <a:lnSpc>
                <a:spcPct val="100000"/>
              </a:lnSpc>
              <a:spcBef>
                <a:spcPts val="600"/>
              </a:spcBef>
              <a:spcAft>
                <a:spcPts val="0"/>
              </a:spcAft>
              <a:buClr>
                <a:schemeClr val="accent6"/>
              </a:buClr>
              <a:buSzPts val="1200"/>
              <a:buFont typeface="Arial"/>
              <a:buNone/>
              <a:defRPr b="0" i="0" sz="1200" u="none" cap="none" strike="noStrike">
                <a:solidFill>
                  <a:schemeClr val="lt1"/>
                </a:solidFill>
                <a:latin typeface="Arial"/>
                <a:ea typeface="Arial"/>
                <a:cs typeface="Arial"/>
                <a:sym typeface="Arial"/>
              </a:defRPr>
            </a:lvl1pPr>
            <a:lvl2pPr lvl="1"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lvl="3"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lvl="4"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lvl="5"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lvl="6"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lvl="7"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lvl="8"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817" name="Google Shape;817;p81"/>
          <p:cNvSpPr txBox="1"/>
          <p:nvPr>
            <p:ph idx="17" type="body"/>
          </p:nvPr>
        </p:nvSpPr>
        <p:spPr>
          <a:xfrm>
            <a:off x="6202124" y="2997350"/>
            <a:ext cx="2743200" cy="41148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000"/>
              <a:buFont typeface="Arial"/>
              <a:buNone/>
              <a:defRPr b="0" sz="20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8" name="Google Shape;818;p81"/>
          <p:cNvSpPr txBox="1"/>
          <p:nvPr>
            <p:ph idx="18" type="body"/>
          </p:nvPr>
        </p:nvSpPr>
        <p:spPr>
          <a:xfrm>
            <a:off x="6202124" y="3477056"/>
            <a:ext cx="2743200" cy="33855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9" name="Google Shape;819;p81"/>
          <p:cNvSpPr txBox="1"/>
          <p:nvPr>
            <p:ph idx="19" type="body"/>
          </p:nvPr>
        </p:nvSpPr>
        <p:spPr>
          <a:xfrm>
            <a:off x="6202124" y="4052427"/>
            <a:ext cx="2743200" cy="27699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200"/>
              <a:buFont typeface="Arial"/>
              <a:buNone/>
              <a:defRPr sz="12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820" name="Google Shape;820;p81"/>
          <p:cNvGrpSpPr/>
          <p:nvPr/>
        </p:nvGrpSpPr>
        <p:grpSpPr>
          <a:xfrm>
            <a:off x="2030115" y="1337299"/>
            <a:ext cx="691374" cy="18288"/>
            <a:chOff x="3842851" y="2453321"/>
            <a:chExt cx="691374" cy="18288"/>
          </a:xfrm>
        </p:grpSpPr>
        <p:sp>
          <p:nvSpPr>
            <p:cNvPr id="821" name="Google Shape;821;p81"/>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22" name="Google Shape;822;p81"/>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23" name="Google Shape;823;p81"/>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824" name="Google Shape;824;p81"/>
          <p:cNvGrpSpPr/>
          <p:nvPr/>
        </p:nvGrpSpPr>
        <p:grpSpPr>
          <a:xfrm>
            <a:off x="2030115" y="3435616"/>
            <a:ext cx="691374" cy="18288"/>
            <a:chOff x="3842851" y="2453321"/>
            <a:chExt cx="691374" cy="18288"/>
          </a:xfrm>
        </p:grpSpPr>
        <p:sp>
          <p:nvSpPr>
            <p:cNvPr id="825" name="Google Shape;825;p81"/>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26" name="Google Shape;826;p81"/>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27" name="Google Shape;827;p81"/>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828" name="Google Shape;828;p81"/>
          <p:cNvGrpSpPr/>
          <p:nvPr/>
        </p:nvGrpSpPr>
        <p:grpSpPr>
          <a:xfrm>
            <a:off x="6305275" y="1337299"/>
            <a:ext cx="691374" cy="18288"/>
            <a:chOff x="3842851" y="2453321"/>
            <a:chExt cx="691374" cy="18288"/>
          </a:xfrm>
        </p:grpSpPr>
        <p:sp>
          <p:nvSpPr>
            <p:cNvPr id="829" name="Google Shape;829;p81"/>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30" name="Google Shape;830;p81"/>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31" name="Google Shape;831;p81"/>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grpSp>
        <p:nvGrpSpPr>
          <p:cNvPr id="832" name="Google Shape;832;p81"/>
          <p:cNvGrpSpPr/>
          <p:nvPr/>
        </p:nvGrpSpPr>
        <p:grpSpPr>
          <a:xfrm>
            <a:off x="6305275" y="3435616"/>
            <a:ext cx="691374" cy="18288"/>
            <a:chOff x="3842851" y="2453321"/>
            <a:chExt cx="691374" cy="18288"/>
          </a:xfrm>
        </p:grpSpPr>
        <p:sp>
          <p:nvSpPr>
            <p:cNvPr id="833" name="Google Shape;833;p81"/>
            <p:cNvSpPr/>
            <p:nvPr/>
          </p:nvSpPr>
          <p:spPr>
            <a:xfrm rot="-5400000">
              <a:off x="3948936" y="2347236"/>
              <a:ext cx="18288" cy="230458"/>
            </a:xfrm>
            <a:prstGeom prst="rect">
              <a:avLst/>
            </a:pr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34" name="Google Shape;834;p81"/>
            <p:cNvSpPr/>
            <p:nvPr/>
          </p:nvSpPr>
          <p:spPr>
            <a:xfrm rot="-5400000">
              <a:off x="4179394" y="2347236"/>
              <a:ext cx="18288" cy="230458"/>
            </a:xfrm>
            <a:prstGeom prst="rect">
              <a:avLst/>
            </a:prstGeom>
            <a:solidFill>
              <a:schemeClr val="l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835" name="Google Shape;835;p81"/>
            <p:cNvSpPr/>
            <p:nvPr/>
          </p:nvSpPr>
          <p:spPr>
            <a:xfrm rot="-5400000">
              <a:off x="4409852" y="2347236"/>
              <a:ext cx="18288" cy="230458"/>
            </a:xfrm>
            <a:prstGeom prst="rect">
              <a:avLst/>
            </a:prstGeom>
            <a:solidFill>
              <a:schemeClr val="dk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grpSp>
      <p:sp>
        <p:nvSpPr>
          <p:cNvPr id="836" name="Google Shape;836;p81"/>
          <p:cNvSpPr/>
          <p:nvPr/>
        </p:nvSpPr>
        <p:spPr>
          <a:xfrm rot="10800000">
            <a:off x="0" y="0"/>
            <a:ext cx="849328" cy="849328"/>
          </a:xfrm>
          <a:custGeom>
            <a:rect b="b" l="l" r="r" t="t"/>
            <a:pathLst>
              <a:path extrusionOk="0" h="21600" w="21600">
                <a:moveTo>
                  <a:pt x="21600" y="0"/>
                </a:moveTo>
                <a:cubicBezTo>
                  <a:pt x="9671" y="0"/>
                  <a:pt x="0" y="9671"/>
                  <a:pt x="0" y="21600"/>
                </a:cubicBezTo>
                <a:lnTo>
                  <a:pt x="21600" y="21600"/>
                </a:lnTo>
                <a:cubicBezTo>
                  <a:pt x="21600" y="21600"/>
                  <a:pt x="21600" y="0"/>
                  <a:pt x="21600" y="0"/>
                </a:cubicBezTo>
                <a:close/>
              </a:path>
            </a:pathLst>
          </a:custGeom>
          <a:solidFill>
            <a:schemeClr val="accent2"/>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b="0" i="0"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2">
  <p:cSld name="Title and Content-2">
    <p:bg>
      <p:bgPr>
        <a:solidFill>
          <a:schemeClr val="dk2"/>
        </a:solidFill>
      </p:bgPr>
    </p:bg>
    <p:spTree>
      <p:nvGrpSpPr>
        <p:cNvPr id="837" name="Shape 837"/>
        <p:cNvGrpSpPr/>
        <p:nvPr/>
      </p:nvGrpSpPr>
      <p:grpSpPr>
        <a:xfrm>
          <a:off x="0" y="0"/>
          <a:ext cx="0" cy="0"/>
          <a:chOff x="0" y="0"/>
          <a:chExt cx="0" cy="0"/>
        </a:xfrm>
      </p:grpSpPr>
      <p:sp>
        <p:nvSpPr>
          <p:cNvPr id="838" name="Google Shape;838;p82"/>
          <p:cNvSpPr txBox="1"/>
          <p:nvPr>
            <p:ph idx="1" type="body"/>
          </p:nvPr>
        </p:nvSpPr>
        <p:spPr>
          <a:xfrm>
            <a:off x="476250" y="1225899"/>
            <a:ext cx="8191500" cy="3417542"/>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600"/>
              </a:spcBef>
              <a:spcAft>
                <a:spcPts val="0"/>
              </a:spcAft>
              <a:buClr>
                <a:schemeClr val="lt1"/>
              </a:buClr>
              <a:buSzPts val="2000"/>
              <a:buChar char="•"/>
              <a:defRPr sz="2000">
                <a:solidFill>
                  <a:schemeClr val="lt1"/>
                </a:solidFill>
              </a:defRPr>
            </a:lvl1pPr>
            <a:lvl2pPr indent="-330200" lvl="1" marL="914400" algn="l">
              <a:lnSpc>
                <a:spcPct val="100000"/>
              </a:lnSpc>
              <a:spcBef>
                <a:spcPts val="600"/>
              </a:spcBef>
              <a:spcAft>
                <a:spcPts val="0"/>
              </a:spcAft>
              <a:buClr>
                <a:schemeClr val="lt1"/>
              </a:buClr>
              <a:buSzPts val="1600"/>
              <a:buFont typeface="Arial"/>
              <a:buChar char="‒"/>
              <a:defRPr sz="1600">
                <a:solidFill>
                  <a:schemeClr val="lt1"/>
                </a:solidFill>
              </a:defRPr>
            </a:lvl2pPr>
            <a:lvl3pPr indent="-317500" lvl="2" marL="1371600" algn="l">
              <a:lnSpc>
                <a:spcPct val="100000"/>
              </a:lnSpc>
              <a:spcBef>
                <a:spcPts val="600"/>
              </a:spcBef>
              <a:spcAft>
                <a:spcPts val="0"/>
              </a:spcAft>
              <a:buClr>
                <a:schemeClr val="lt1"/>
              </a:buClr>
              <a:buSzPts val="1400"/>
              <a:buFont typeface="Noto Sans Symbols"/>
              <a:buChar char="▪"/>
              <a:defRPr sz="1400">
                <a:solidFill>
                  <a:schemeClr val="lt1"/>
                </a:solidFill>
              </a:defRPr>
            </a:lvl3pPr>
            <a:lvl4pPr indent="-304800" lvl="3" marL="1828800" algn="l">
              <a:spcBef>
                <a:spcPts val="600"/>
              </a:spcBef>
              <a:spcAft>
                <a:spcPts val="0"/>
              </a:spcAft>
              <a:buClr>
                <a:schemeClr val="lt1"/>
              </a:buClr>
              <a:buSzPts val="1200"/>
              <a:buFont typeface="Courier New"/>
              <a:buChar char="o"/>
              <a:defRPr sz="1200">
                <a:solidFill>
                  <a:schemeClr val="lt1"/>
                </a:solidFill>
              </a:defRPr>
            </a:lvl4pPr>
            <a:lvl5pPr indent="-298450" lvl="4" marL="2286000" algn="l">
              <a:spcBef>
                <a:spcPts val="600"/>
              </a:spcBef>
              <a:spcAft>
                <a:spcPts val="0"/>
              </a:spcAft>
              <a:buClr>
                <a:schemeClr val="lt1"/>
              </a:buClr>
              <a:buSzPts val="1100"/>
              <a:buFont typeface="Merriweather Sans"/>
              <a:buChar char="◆"/>
              <a:defRPr sz="11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39" name="Google Shape;839;p82"/>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8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841" name="Google Shape;841;p82"/>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Left Align-2">
  <p:cSld name="Title and Content-Left Align-2">
    <p:bg>
      <p:bgPr>
        <a:solidFill>
          <a:schemeClr val="dk2"/>
        </a:solidFill>
      </p:bgPr>
    </p:bg>
    <p:spTree>
      <p:nvGrpSpPr>
        <p:cNvPr id="842" name="Shape 842"/>
        <p:cNvGrpSpPr/>
        <p:nvPr/>
      </p:nvGrpSpPr>
      <p:grpSpPr>
        <a:xfrm>
          <a:off x="0" y="0"/>
          <a:ext cx="0" cy="0"/>
          <a:chOff x="0" y="0"/>
          <a:chExt cx="0" cy="0"/>
        </a:xfrm>
      </p:grpSpPr>
      <p:sp>
        <p:nvSpPr>
          <p:cNvPr id="843" name="Google Shape;843;p83"/>
          <p:cNvSpPr txBox="1"/>
          <p:nvPr>
            <p:ph idx="1" type="body"/>
          </p:nvPr>
        </p:nvSpPr>
        <p:spPr>
          <a:xfrm>
            <a:off x="476250" y="1225899"/>
            <a:ext cx="8191500" cy="3417542"/>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600"/>
              </a:spcBef>
              <a:spcAft>
                <a:spcPts val="0"/>
              </a:spcAft>
              <a:buClr>
                <a:schemeClr val="lt1"/>
              </a:buClr>
              <a:buSzPts val="2000"/>
              <a:buChar char="•"/>
              <a:defRPr sz="2000">
                <a:solidFill>
                  <a:schemeClr val="lt1"/>
                </a:solidFill>
              </a:defRPr>
            </a:lvl1pPr>
            <a:lvl2pPr indent="-330200" lvl="1" marL="914400" algn="l">
              <a:lnSpc>
                <a:spcPct val="100000"/>
              </a:lnSpc>
              <a:spcBef>
                <a:spcPts val="600"/>
              </a:spcBef>
              <a:spcAft>
                <a:spcPts val="0"/>
              </a:spcAft>
              <a:buClr>
                <a:schemeClr val="lt1"/>
              </a:buClr>
              <a:buSzPts val="1600"/>
              <a:buFont typeface="Arial"/>
              <a:buChar char="‒"/>
              <a:defRPr sz="1600">
                <a:solidFill>
                  <a:schemeClr val="lt1"/>
                </a:solidFill>
              </a:defRPr>
            </a:lvl2pPr>
            <a:lvl3pPr indent="-317500" lvl="2" marL="1371600" algn="l">
              <a:lnSpc>
                <a:spcPct val="100000"/>
              </a:lnSpc>
              <a:spcBef>
                <a:spcPts val="600"/>
              </a:spcBef>
              <a:spcAft>
                <a:spcPts val="0"/>
              </a:spcAft>
              <a:buClr>
                <a:schemeClr val="lt1"/>
              </a:buClr>
              <a:buSzPts val="1400"/>
              <a:buFont typeface="Noto Sans Symbols"/>
              <a:buChar char="▪"/>
              <a:defRPr sz="1400">
                <a:solidFill>
                  <a:schemeClr val="lt1"/>
                </a:solidFill>
              </a:defRPr>
            </a:lvl3pPr>
            <a:lvl4pPr indent="-304800" lvl="3" marL="1828800" algn="l">
              <a:spcBef>
                <a:spcPts val="600"/>
              </a:spcBef>
              <a:spcAft>
                <a:spcPts val="0"/>
              </a:spcAft>
              <a:buClr>
                <a:schemeClr val="lt1"/>
              </a:buClr>
              <a:buSzPts val="1200"/>
              <a:buFont typeface="Courier New"/>
              <a:buChar char="o"/>
              <a:defRPr sz="1200">
                <a:solidFill>
                  <a:schemeClr val="lt1"/>
                </a:solidFill>
              </a:defRPr>
            </a:lvl4pPr>
            <a:lvl5pPr indent="-298450" lvl="4" marL="2286000" algn="l">
              <a:spcBef>
                <a:spcPts val="600"/>
              </a:spcBef>
              <a:spcAft>
                <a:spcPts val="0"/>
              </a:spcAft>
              <a:buClr>
                <a:schemeClr val="lt1"/>
              </a:buClr>
              <a:buSzPts val="1100"/>
              <a:buFont typeface="Merriweather Sans"/>
              <a:buChar char="◆"/>
              <a:defRPr sz="11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44" name="Google Shape;844;p83"/>
          <p:cNvSpPr txBox="1"/>
          <p:nvPr>
            <p:ph type="title"/>
          </p:nvPr>
        </p:nvSpPr>
        <p:spPr>
          <a:xfrm>
            <a:off x="476250" y="137160"/>
            <a:ext cx="8191500"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5" name="Google Shape;845;p8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846" name="Google Shape;846;p83"/>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Left">
  <p:cSld name="Title and Content Left">
    <p:spTree>
      <p:nvGrpSpPr>
        <p:cNvPr id="847" name="Shape 847"/>
        <p:cNvGrpSpPr/>
        <p:nvPr/>
      </p:nvGrpSpPr>
      <p:grpSpPr>
        <a:xfrm>
          <a:off x="0" y="0"/>
          <a:ext cx="0" cy="0"/>
          <a:chOff x="0" y="0"/>
          <a:chExt cx="0" cy="0"/>
        </a:xfrm>
      </p:grpSpPr>
      <p:sp>
        <p:nvSpPr>
          <p:cNvPr id="848" name="Google Shape;848;p84"/>
          <p:cNvSpPr txBox="1"/>
          <p:nvPr>
            <p:ph idx="1" type="body"/>
          </p:nvPr>
        </p:nvSpPr>
        <p:spPr>
          <a:xfrm>
            <a:off x="476251" y="1225899"/>
            <a:ext cx="4095752" cy="3417541"/>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600"/>
              </a:spcBef>
              <a:spcAft>
                <a:spcPts val="0"/>
              </a:spcAft>
              <a:buClr>
                <a:schemeClr val="accent6"/>
              </a:buClr>
              <a:buSzPts val="2000"/>
              <a:buChar char="•"/>
              <a:defRPr sz="2000">
                <a:solidFill>
                  <a:schemeClr val="dk1"/>
                </a:solidFill>
              </a:defRPr>
            </a:lvl1pPr>
            <a:lvl2pPr indent="-330200" lvl="1" marL="914400" algn="l">
              <a:lnSpc>
                <a:spcPct val="100000"/>
              </a:lnSpc>
              <a:spcBef>
                <a:spcPts val="600"/>
              </a:spcBef>
              <a:spcAft>
                <a:spcPts val="0"/>
              </a:spcAft>
              <a:buClr>
                <a:schemeClr val="accent6"/>
              </a:buClr>
              <a:buSzPts val="1600"/>
              <a:buFont typeface="Arial"/>
              <a:buChar char="‒"/>
              <a:defRPr sz="1600">
                <a:solidFill>
                  <a:schemeClr val="dk1"/>
                </a:solidFill>
              </a:defRPr>
            </a:lvl2pPr>
            <a:lvl3pPr indent="-317500" lvl="2" marL="1371600" algn="l">
              <a:lnSpc>
                <a:spcPct val="100000"/>
              </a:lnSpc>
              <a:spcBef>
                <a:spcPts val="600"/>
              </a:spcBef>
              <a:spcAft>
                <a:spcPts val="0"/>
              </a:spcAft>
              <a:buClr>
                <a:schemeClr val="accent6"/>
              </a:buClr>
              <a:buSzPts val="1400"/>
              <a:buFont typeface="Noto Sans Symbols"/>
              <a:buChar char="▪"/>
              <a:defRPr sz="1400">
                <a:solidFill>
                  <a:schemeClr val="dk1"/>
                </a:solidFill>
              </a:defRPr>
            </a:lvl3pPr>
            <a:lvl4pPr indent="-304800" lvl="3" marL="1828800" algn="l">
              <a:spcBef>
                <a:spcPts val="600"/>
              </a:spcBef>
              <a:spcAft>
                <a:spcPts val="0"/>
              </a:spcAft>
              <a:buClr>
                <a:schemeClr val="accent6"/>
              </a:buClr>
              <a:buSzPts val="1200"/>
              <a:buFont typeface="Courier New"/>
              <a:buChar char="o"/>
              <a:defRPr sz="1200">
                <a:solidFill>
                  <a:schemeClr val="dk1"/>
                </a:solidFill>
              </a:defRPr>
            </a:lvl4pPr>
            <a:lvl5pPr indent="-298450" lvl="4" marL="2286000" algn="l">
              <a:spcBef>
                <a:spcPts val="600"/>
              </a:spcBef>
              <a:spcAft>
                <a:spcPts val="0"/>
              </a:spcAft>
              <a:buClr>
                <a:schemeClr val="accent6"/>
              </a:buClr>
              <a:buSzPts val="1100"/>
              <a:buFont typeface="Merriweather Sans"/>
              <a:buChar char="◆"/>
              <a:defRPr sz="11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49" name="Google Shape;849;p84"/>
          <p:cNvSpPr txBox="1"/>
          <p:nvPr>
            <p:ph type="title"/>
          </p:nvPr>
        </p:nvSpPr>
        <p:spPr>
          <a:xfrm>
            <a:off x="476250" y="137160"/>
            <a:ext cx="8191497"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0" name="Google Shape;850;p8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851" name="Google Shape;851;p84"/>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Left-2">
  <p:cSld name="Title and Content Left-2">
    <p:bg>
      <p:bgPr>
        <a:solidFill>
          <a:schemeClr val="dk2"/>
        </a:solidFill>
      </p:bgPr>
    </p:bg>
    <p:spTree>
      <p:nvGrpSpPr>
        <p:cNvPr id="852" name="Shape 852"/>
        <p:cNvGrpSpPr/>
        <p:nvPr/>
      </p:nvGrpSpPr>
      <p:grpSpPr>
        <a:xfrm>
          <a:off x="0" y="0"/>
          <a:ext cx="0" cy="0"/>
          <a:chOff x="0" y="0"/>
          <a:chExt cx="0" cy="0"/>
        </a:xfrm>
      </p:grpSpPr>
      <p:sp>
        <p:nvSpPr>
          <p:cNvPr id="853" name="Google Shape;853;p85"/>
          <p:cNvSpPr txBox="1"/>
          <p:nvPr>
            <p:ph idx="1" type="body"/>
          </p:nvPr>
        </p:nvSpPr>
        <p:spPr>
          <a:xfrm>
            <a:off x="476251" y="1225899"/>
            <a:ext cx="4095752" cy="3417541"/>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600"/>
              </a:spcBef>
              <a:spcAft>
                <a:spcPts val="0"/>
              </a:spcAft>
              <a:buClr>
                <a:schemeClr val="lt1"/>
              </a:buClr>
              <a:buSzPts val="2000"/>
              <a:buChar char="•"/>
              <a:defRPr sz="2000">
                <a:solidFill>
                  <a:schemeClr val="lt1"/>
                </a:solidFill>
              </a:defRPr>
            </a:lvl1pPr>
            <a:lvl2pPr indent="-330200" lvl="1" marL="914400" algn="l">
              <a:lnSpc>
                <a:spcPct val="100000"/>
              </a:lnSpc>
              <a:spcBef>
                <a:spcPts val="600"/>
              </a:spcBef>
              <a:spcAft>
                <a:spcPts val="0"/>
              </a:spcAft>
              <a:buClr>
                <a:schemeClr val="lt1"/>
              </a:buClr>
              <a:buSzPts val="1600"/>
              <a:buFont typeface="Arial"/>
              <a:buChar char="‒"/>
              <a:defRPr sz="1600">
                <a:solidFill>
                  <a:schemeClr val="lt1"/>
                </a:solidFill>
              </a:defRPr>
            </a:lvl2pPr>
            <a:lvl3pPr indent="-317500" lvl="2" marL="1371600" algn="l">
              <a:lnSpc>
                <a:spcPct val="100000"/>
              </a:lnSpc>
              <a:spcBef>
                <a:spcPts val="600"/>
              </a:spcBef>
              <a:spcAft>
                <a:spcPts val="0"/>
              </a:spcAft>
              <a:buClr>
                <a:schemeClr val="lt1"/>
              </a:buClr>
              <a:buSzPts val="1400"/>
              <a:buFont typeface="Noto Sans Symbols"/>
              <a:buChar char="▪"/>
              <a:defRPr sz="1400">
                <a:solidFill>
                  <a:schemeClr val="lt1"/>
                </a:solidFill>
              </a:defRPr>
            </a:lvl3pPr>
            <a:lvl4pPr indent="-304800" lvl="3" marL="1828800" algn="l">
              <a:spcBef>
                <a:spcPts val="600"/>
              </a:spcBef>
              <a:spcAft>
                <a:spcPts val="0"/>
              </a:spcAft>
              <a:buClr>
                <a:schemeClr val="lt1"/>
              </a:buClr>
              <a:buSzPts val="1200"/>
              <a:buFont typeface="Courier New"/>
              <a:buChar char="o"/>
              <a:defRPr sz="1200">
                <a:solidFill>
                  <a:schemeClr val="lt1"/>
                </a:solidFill>
              </a:defRPr>
            </a:lvl4pPr>
            <a:lvl5pPr indent="-298450" lvl="4" marL="2286000" algn="l">
              <a:spcBef>
                <a:spcPts val="600"/>
              </a:spcBef>
              <a:spcAft>
                <a:spcPts val="0"/>
              </a:spcAft>
              <a:buClr>
                <a:schemeClr val="lt1"/>
              </a:buClr>
              <a:buSzPts val="1100"/>
              <a:buFont typeface="Merriweather Sans"/>
              <a:buChar char="◆"/>
              <a:defRPr sz="11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54" name="Google Shape;854;p85"/>
          <p:cNvSpPr txBox="1"/>
          <p:nvPr>
            <p:ph type="title"/>
          </p:nvPr>
        </p:nvSpPr>
        <p:spPr>
          <a:xfrm>
            <a:off x="476250" y="137160"/>
            <a:ext cx="8191497"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5" name="Google Shape;855;p8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856" name="Google Shape;856;p85"/>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Left-Left Align">
  <p:cSld name="Title and Content Left-Left Align">
    <p:spTree>
      <p:nvGrpSpPr>
        <p:cNvPr id="857" name="Shape 857"/>
        <p:cNvGrpSpPr/>
        <p:nvPr/>
      </p:nvGrpSpPr>
      <p:grpSpPr>
        <a:xfrm>
          <a:off x="0" y="0"/>
          <a:ext cx="0" cy="0"/>
          <a:chOff x="0" y="0"/>
          <a:chExt cx="0" cy="0"/>
        </a:xfrm>
      </p:grpSpPr>
      <p:sp>
        <p:nvSpPr>
          <p:cNvPr id="858" name="Google Shape;858;p86"/>
          <p:cNvSpPr txBox="1"/>
          <p:nvPr>
            <p:ph idx="1" type="body"/>
          </p:nvPr>
        </p:nvSpPr>
        <p:spPr>
          <a:xfrm>
            <a:off x="476251" y="1225899"/>
            <a:ext cx="4095752" cy="3417541"/>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600"/>
              </a:spcBef>
              <a:spcAft>
                <a:spcPts val="0"/>
              </a:spcAft>
              <a:buClr>
                <a:schemeClr val="accent6"/>
              </a:buClr>
              <a:buSzPts val="2000"/>
              <a:buChar char="•"/>
              <a:defRPr sz="2000">
                <a:solidFill>
                  <a:schemeClr val="dk1"/>
                </a:solidFill>
              </a:defRPr>
            </a:lvl1pPr>
            <a:lvl2pPr indent="-330200" lvl="1" marL="914400" algn="l">
              <a:lnSpc>
                <a:spcPct val="100000"/>
              </a:lnSpc>
              <a:spcBef>
                <a:spcPts val="600"/>
              </a:spcBef>
              <a:spcAft>
                <a:spcPts val="0"/>
              </a:spcAft>
              <a:buClr>
                <a:schemeClr val="accent6"/>
              </a:buClr>
              <a:buSzPts val="1600"/>
              <a:buFont typeface="Arial"/>
              <a:buChar char="‒"/>
              <a:defRPr sz="1600">
                <a:solidFill>
                  <a:schemeClr val="dk1"/>
                </a:solidFill>
              </a:defRPr>
            </a:lvl2pPr>
            <a:lvl3pPr indent="-317500" lvl="2" marL="1371600" algn="l">
              <a:lnSpc>
                <a:spcPct val="100000"/>
              </a:lnSpc>
              <a:spcBef>
                <a:spcPts val="600"/>
              </a:spcBef>
              <a:spcAft>
                <a:spcPts val="0"/>
              </a:spcAft>
              <a:buClr>
                <a:schemeClr val="accent6"/>
              </a:buClr>
              <a:buSzPts val="1400"/>
              <a:buFont typeface="Noto Sans Symbols"/>
              <a:buChar char="▪"/>
              <a:defRPr sz="1400">
                <a:solidFill>
                  <a:schemeClr val="dk1"/>
                </a:solidFill>
              </a:defRPr>
            </a:lvl3pPr>
            <a:lvl4pPr indent="-304800" lvl="3" marL="1828800" algn="l">
              <a:spcBef>
                <a:spcPts val="600"/>
              </a:spcBef>
              <a:spcAft>
                <a:spcPts val="0"/>
              </a:spcAft>
              <a:buClr>
                <a:schemeClr val="accent6"/>
              </a:buClr>
              <a:buSzPts val="1200"/>
              <a:buFont typeface="Courier New"/>
              <a:buChar char="o"/>
              <a:defRPr sz="1200">
                <a:solidFill>
                  <a:schemeClr val="dk1"/>
                </a:solidFill>
              </a:defRPr>
            </a:lvl4pPr>
            <a:lvl5pPr indent="-298450" lvl="4" marL="2286000" algn="l">
              <a:spcBef>
                <a:spcPts val="600"/>
              </a:spcBef>
              <a:spcAft>
                <a:spcPts val="0"/>
              </a:spcAft>
              <a:buClr>
                <a:schemeClr val="accent6"/>
              </a:buClr>
              <a:buSzPts val="1100"/>
              <a:buFont typeface="Merriweather Sans"/>
              <a:buChar char="◆"/>
              <a:defRPr sz="11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59" name="Google Shape;859;p86"/>
          <p:cNvSpPr txBox="1"/>
          <p:nvPr>
            <p:ph type="title"/>
          </p:nvPr>
        </p:nvSpPr>
        <p:spPr>
          <a:xfrm>
            <a:off x="476250" y="137160"/>
            <a:ext cx="8191497"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0" name="Google Shape;860;p8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861" name="Google Shape;861;p86"/>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Left-Left Align-2">
  <p:cSld name="Title and Content Left-Left Align-2">
    <p:bg>
      <p:bgPr>
        <a:solidFill>
          <a:schemeClr val="dk2"/>
        </a:solidFill>
      </p:bgPr>
    </p:bg>
    <p:spTree>
      <p:nvGrpSpPr>
        <p:cNvPr id="862" name="Shape 862"/>
        <p:cNvGrpSpPr/>
        <p:nvPr/>
      </p:nvGrpSpPr>
      <p:grpSpPr>
        <a:xfrm>
          <a:off x="0" y="0"/>
          <a:ext cx="0" cy="0"/>
          <a:chOff x="0" y="0"/>
          <a:chExt cx="0" cy="0"/>
        </a:xfrm>
      </p:grpSpPr>
      <p:sp>
        <p:nvSpPr>
          <p:cNvPr id="863" name="Google Shape;863;p87"/>
          <p:cNvSpPr txBox="1"/>
          <p:nvPr>
            <p:ph idx="1" type="body"/>
          </p:nvPr>
        </p:nvSpPr>
        <p:spPr>
          <a:xfrm>
            <a:off x="476251" y="1225899"/>
            <a:ext cx="4095752" cy="3417541"/>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600"/>
              </a:spcBef>
              <a:spcAft>
                <a:spcPts val="0"/>
              </a:spcAft>
              <a:buClr>
                <a:schemeClr val="lt1"/>
              </a:buClr>
              <a:buSzPts val="2000"/>
              <a:buChar char="•"/>
              <a:defRPr sz="2000">
                <a:solidFill>
                  <a:schemeClr val="lt1"/>
                </a:solidFill>
              </a:defRPr>
            </a:lvl1pPr>
            <a:lvl2pPr indent="-330200" lvl="1" marL="914400" algn="l">
              <a:lnSpc>
                <a:spcPct val="100000"/>
              </a:lnSpc>
              <a:spcBef>
                <a:spcPts val="600"/>
              </a:spcBef>
              <a:spcAft>
                <a:spcPts val="0"/>
              </a:spcAft>
              <a:buClr>
                <a:schemeClr val="lt1"/>
              </a:buClr>
              <a:buSzPts val="1600"/>
              <a:buFont typeface="Arial"/>
              <a:buChar char="‒"/>
              <a:defRPr sz="1600">
                <a:solidFill>
                  <a:schemeClr val="lt1"/>
                </a:solidFill>
              </a:defRPr>
            </a:lvl2pPr>
            <a:lvl3pPr indent="-317500" lvl="2" marL="1371600" algn="l">
              <a:lnSpc>
                <a:spcPct val="100000"/>
              </a:lnSpc>
              <a:spcBef>
                <a:spcPts val="600"/>
              </a:spcBef>
              <a:spcAft>
                <a:spcPts val="0"/>
              </a:spcAft>
              <a:buClr>
                <a:schemeClr val="lt1"/>
              </a:buClr>
              <a:buSzPts val="1400"/>
              <a:buFont typeface="Noto Sans Symbols"/>
              <a:buChar char="▪"/>
              <a:defRPr sz="1400">
                <a:solidFill>
                  <a:schemeClr val="lt1"/>
                </a:solidFill>
              </a:defRPr>
            </a:lvl3pPr>
            <a:lvl4pPr indent="-304800" lvl="3" marL="1828800" algn="l">
              <a:spcBef>
                <a:spcPts val="600"/>
              </a:spcBef>
              <a:spcAft>
                <a:spcPts val="0"/>
              </a:spcAft>
              <a:buClr>
                <a:schemeClr val="lt1"/>
              </a:buClr>
              <a:buSzPts val="1200"/>
              <a:buFont typeface="Courier New"/>
              <a:buChar char="o"/>
              <a:defRPr sz="1200">
                <a:solidFill>
                  <a:schemeClr val="lt1"/>
                </a:solidFill>
              </a:defRPr>
            </a:lvl4pPr>
            <a:lvl5pPr indent="-298450" lvl="4" marL="2286000" algn="l">
              <a:spcBef>
                <a:spcPts val="600"/>
              </a:spcBef>
              <a:spcAft>
                <a:spcPts val="0"/>
              </a:spcAft>
              <a:buClr>
                <a:schemeClr val="lt1"/>
              </a:buClr>
              <a:buSzPts val="1100"/>
              <a:buFont typeface="Merriweather Sans"/>
              <a:buChar char="◆"/>
              <a:defRPr sz="11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64" name="Google Shape;864;p87"/>
          <p:cNvSpPr txBox="1"/>
          <p:nvPr>
            <p:ph type="title"/>
          </p:nvPr>
        </p:nvSpPr>
        <p:spPr>
          <a:xfrm>
            <a:off x="476250" y="137160"/>
            <a:ext cx="8191497" cy="86589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5" name="Google Shape;865;p8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866" name="Google Shape;866;p87"/>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ntent-2">
  <p:cSld name="Title and Two Content-2">
    <p:bg>
      <p:bgPr>
        <a:solidFill>
          <a:schemeClr val="dk2"/>
        </a:solidFill>
      </p:bgPr>
    </p:bg>
    <p:spTree>
      <p:nvGrpSpPr>
        <p:cNvPr id="867" name="Shape 867"/>
        <p:cNvGrpSpPr/>
        <p:nvPr/>
      </p:nvGrpSpPr>
      <p:grpSpPr>
        <a:xfrm>
          <a:off x="0" y="0"/>
          <a:ext cx="0" cy="0"/>
          <a:chOff x="0" y="0"/>
          <a:chExt cx="0" cy="0"/>
        </a:xfrm>
      </p:grpSpPr>
      <p:sp>
        <p:nvSpPr>
          <p:cNvPr id="868" name="Google Shape;868;p88"/>
          <p:cNvSpPr txBox="1"/>
          <p:nvPr>
            <p:ph idx="1" type="body"/>
          </p:nvPr>
        </p:nvSpPr>
        <p:spPr>
          <a:xfrm>
            <a:off x="476249" y="1225899"/>
            <a:ext cx="3952875" cy="3417541"/>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Clr>
                <a:schemeClr val="lt1"/>
              </a:buClr>
              <a:buSzPts val="1800"/>
              <a:buChar char="•"/>
              <a:defRPr sz="1800">
                <a:solidFill>
                  <a:schemeClr val="lt1"/>
                </a:solidFill>
              </a:defRPr>
            </a:lvl1pPr>
            <a:lvl2pPr indent="-317500" lvl="1" marL="914400" algn="l">
              <a:lnSpc>
                <a:spcPct val="100000"/>
              </a:lnSpc>
              <a:spcBef>
                <a:spcPts val="600"/>
              </a:spcBef>
              <a:spcAft>
                <a:spcPts val="0"/>
              </a:spcAft>
              <a:buClr>
                <a:schemeClr val="lt1"/>
              </a:buClr>
              <a:buSzPts val="1400"/>
              <a:buChar char="‒"/>
              <a:defRPr sz="1400">
                <a:solidFill>
                  <a:schemeClr val="lt1"/>
                </a:solidFill>
              </a:defRPr>
            </a:lvl2pPr>
            <a:lvl3pPr indent="-304800" lvl="2" marL="1371600" algn="l">
              <a:lnSpc>
                <a:spcPct val="100000"/>
              </a:lnSpc>
              <a:spcBef>
                <a:spcPts val="600"/>
              </a:spcBef>
              <a:spcAft>
                <a:spcPts val="0"/>
              </a:spcAft>
              <a:buClr>
                <a:schemeClr val="lt1"/>
              </a:buClr>
              <a:buSzPts val="1200"/>
              <a:buChar char="•"/>
              <a:defRPr sz="1200">
                <a:solidFill>
                  <a:schemeClr val="lt1"/>
                </a:solidFill>
              </a:defRPr>
            </a:lvl3pPr>
            <a:lvl4pPr indent="-298450" lvl="3" marL="1828800" algn="l">
              <a:spcBef>
                <a:spcPts val="600"/>
              </a:spcBef>
              <a:spcAft>
                <a:spcPts val="0"/>
              </a:spcAft>
              <a:buClr>
                <a:schemeClr val="lt1"/>
              </a:buClr>
              <a:buSzPts val="1100"/>
              <a:buFont typeface="Courier New"/>
              <a:buChar char="o"/>
              <a:defRPr sz="1100">
                <a:solidFill>
                  <a:schemeClr val="lt1"/>
                </a:solidFill>
              </a:defRPr>
            </a:lvl4pPr>
            <a:lvl5pPr indent="-298450" lvl="4" marL="2286000" algn="l">
              <a:spcBef>
                <a:spcPts val="600"/>
              </a:spcBef>
              <a:spcAft>
                <a:spcPts val="0"/>
              </a:spcAft>
              <a:buClr>
                <a:schemeClr val="lt1"/>
              </a:buClr>
              <a:buSzPts val="1100"/>
              <a:buFont typeface="Merriweather Sans"/>
              <a:buChar char="◆"/>
              <a:defRPr sz="11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69" name="Google Shape;869;p88"/>
          <p:cNvSpPr txBox="1"/>
          <p:nvPr>
            <p:ph type="title"/>
          </p:nvPr>
        </p:nvSpPr>
        <p:spPr>
          <a:xfrm>
            <a:off x="476249" y="137160"/>
            <a:ext cx="8191502"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0" name="Google Shape;870;p88"/>
          <p:cNvSpPr txBox="1"/>
          <p:nvPr>
            <p:ph idx="2" type="body"/>
          </p:nvPr>
        </p:nvSpPr>
        <p:spPr>
          <a:xfrm>
            <a:off x="4714876" y="1225899"/>
            <a:ext cx="3952875" cy="3417541"/>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Clr>
                <a:schemeClr val="lt1"/>
              </a:buClr>
              <a:buSzPts val="1800"/>
              <a:buChar char="•"/>
              <a:defRPr sz="1800">
                <a:solidFill>
                  <a:schemeClr val="lt1"/>
                </a:solidFill>
              </a:defRPr>
            </a:lvl1pPr>
            <a:lvl2pPr indent="-317500" lvl="1" marL="914400" algn="l">
              <a:lnSpc>
                <a:spcPct val="100000"/>
              </a:lnSpc>
              <a:spcBef>
                <a:spcPts val="600"/>
              </a:spcBef>
              <a:spcAft>
                <a:spcPts val="0"/>
              </a:spcAft>
              <a:buClr>
                <a:schemeClr val="lt1"/>
              </a:buClr>
              <a:buSzPts val="1400"/>
              <a:buChar char="‒"/>
              <a:defRPr sz="1400">
                <a:solidFill>
                  <a:schemeClr val="lt1"/>
                </a:solidFill>
              </a:defRPr>
            </a:lvl2pPr>
            <a:lvl3pPr indent="-304800" lvl="2" marL="1371600" algn="l">
              <a:lnSpc>
                <a:spcPct val="100000"/>
              </a:lnSpc>
              <a:spcBef>
                <a:spcPts val="600"/>
              </a:spcBef>
              <a:spcAft>
                <a:spcPts val="0"/>
              </a:spcAft>
              <a:buClr>
                <a:schemeClr val="lt1"/>
              </a:buClr>
              <a:buSzPts val="1200"/>
              <a:buChar char="•"/>
              <a:defRPr sz="1200">
                <a:solidFill>
                  <a:schemeClr val="lt1"/>
                </a:solidFill>
              </a:defRPr>
            </a:lvl3pPr>
            <a:lvl4pPr indent="-298450" lvl="3" marL="1828800" algn="l">
              <a:spcBef>
                <a:spcPts val="600"/>
              </a:spcBef>
              <a:spcAft>
                <a:spcPts val="0"/>
              </a:spcAft>
              <a:buClr>
                <a:schemeClr val="lt1"/>
              </a:buClr>
              <a:buSzPts val="1100"/>
              <a:buFont typeface="Courier New"/>
              <a:buChar char="o"/>
              <a:defRPr sz="1100">
                <a:solidFill>
                  <a:schemeClr val="lt1"/>
                </a:solidFill>
              </a:defRPr>
            </a:lvl4pPr>
            <a:lvl5pPr indent="-298450" lvl="4" marL="2286000" algn="l">
              <a:spcBef>
                <a:spcPts val="600"/>
              </a:spcBef>
              <a:spcAft>
                <a:spcPts val="0"/>
              </a:spcAft>
              <a:buClr>
                <a:schemeClr val="lt1"/>
              </a:buClr>
              <a:buSzPts val="1100"/>
              <a:buFont typeface="Merriweather Sans"/>
              <a:buChar char="◆"/>
              <a:defRPr sz="11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71" name="Google Shape;871;p8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872" name="Google Shape;872;p88"/>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pos="288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mparison-2">
  <p:cSld name="Title and Comparison-2">
    <p:bg>
      <p:bgPr>
        <a:solidFill>
          <a:schemeClr val="dk2"/>
        </a:solidFill>
      </p:bgPr>
    </p:bg>
    <p:spTree>
      <p:nvGrpSpPr>
        <p:cNvPr id="873" name="Shape 873"/>
        <p:cNvGrpSpPr/>
        <p:nvPr/>
      </p:nvGrpSpPr>
      <p:grpSpPr>
        <a:xfrm>
          <a:off x="0" y="0"/>
          <a:ext cx="0" cy="0"/>
          <a:chOff x="0" y="0"/>
          <a:chExt cx="0" cy="0"/>
        </a:xfrm>
      </p:grpSpPr>
      <p:sp>
        <p:nvSpPr>
          <p:cNvPr id="874" name="Google Shape;874;p89"/>
          <p:cNvSpPr txBox="1"/>
          <p:nvPr>
            <p:ph idx="1" type="body"/>
          </p:nvPr>
        </p:nvSpPr>
        <p:spPr>
          <a:xfrm>
            <a:off x="476249" y="1166391"/>
            <a:ext cx="3952875" cy="476251"/>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2"/>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75" name="Google Shape;875;p89"/>
          <p:cNvSpPr txBox="1"/>
          <p:nvPr>
            <p:ph idx="2" type="body"/>
          </p:nvPr>
        </p:nvSpPr>
        <p:spPr>
          <a:xfrm>
            <a:off x="4714876" y="1788607"/>
            <a:ext cx="3950209" cy="2854833"/>
          </a:xfrm>
          <a:prstGeom prst="rect">
            <a:avLst/>
          </a:prstGeom>
          <a:noFill/>
          <a:ln>
            <a:noFill/>
          </a:ln>
        </p:spPr>
        <p:txBody>
          <a:bodyPr anchorCtr="0" anchor="t" bIns="45700" lIns="91425" spcFirstLastPara="1" rIns="91425" wrap="square" tIns="45700">
            <a:noAutofit/>
          </a:bodyPr>
          <a:lstStyle>
            <a:lvl1pPr indent="-330200" lvl="0" marL="457200" algn="l">
              <a:lnSpc>
                <a:spcPct val="100000"/>
              </a:lnSpc>
              <a:spcBef>
                <a:spcPts val="600"/>
              </a:spcBef>
              <a:spcAft>
                <a:spcPts val="0"/>
              </a:spcAft>
              <a:buClr>
                <a:schemeClr val="lt1"/>
              </a:buClr>
              <a:buSzPts val="1600"/>
              <a:buChar char="•"/>
              <a:defRPr sz="1600">
                <a:solidFill>
                  <a:schemeClr val="lt1"/>
                </a:solidFill>
              </a:defRPr>
            </a:lvl1pPr>
            <a:lvl2pPr indent="-317500" lvl="1" marL="914400" algn="l">
              <a:lnSpc>
                <a:spcPct val="100000"/>
              </a:lnSpc>
              <a:spcBef>
                <a:spcPts val="600"/>
              </a:spcBef>
              <a:spcAft>
                <a:spcPts val="0"/>
              </a:spcAft>
              <a:buClr>
                <a:schemeClr val="lt1"/>
              </a:buClr>
              <a:buSzPts val="1400"/>
              <a:buChar char="‒"/>
              <a:defRPr sz="1400">
                <a:solidFill>
                  <a:schemeClr val="lt1"/>
                </a:solidFill>
              </a:defRPr>
            </a:lvl2pPr>
            <a:lvl3pPr indent="-304800" lvl="2" marL="1371600" algn="l">
              <a:lnSpc>
                <a:spcPct val="100000"/>
              </a:lnSpc>
              <a:spcBef>
                <a:spcPts val="600"/>
              </a:spcBef>
              <a:spcAft>
                <a:spcPts val="0"/>
              </a:spcAft>
              <a:buClr>
                <a:schemeClr val="lt1"/>
              </a:buClr>
              <a:buSzPts val="1200"/>
              <a:buChar char="•"/>
              <a:defRPr sz="1200">
                <a:solidFill>
                  <a:schemeClr val="lt1"/>
                </a:solidFill>
              </a:defRPr>
            </a:lvl3pPr>
            <a:lvl4pPr indent="-298450" lvl="3" marL="1828800" algn="l">
              <a:spcBef>
                <a:spcPts val="600"/>
              </a:spcBef>
              <a:spcAft>
                <a:spcPts val="0"/>
              </a:spcAft>
              <a:buClr>
                <a:schemeClr val="lt1"/>
              </a:buClr>
              <a:buSzPts val="1100"/>
              <a:buFont typeface="Courier New"/>
              <a:buChar char="o"/>
              <a:defRPr sz="1100">
                <a:solidFill>
                  <a:schemeClr val="lt1"/>
                </a:solidFill>
              </a:defRPr>
            </a:lvl4pPr>
            <a:lvl5pPr indent="-298450" lvl="4" marL="2286000" algn="l">
              <a:spcBef>
                <a:spcPts val="600"/>
              </a:spcBef>
              <a:spcAft>
                <a:spcPts val="0"/>
              </a:spcAft>
              <a:buClr>
                <a:schemeClr val="lt1"/>
              </a:buClr>
              <a:buSzPts val="1100"/>
              <a:buFont typeface="Merriweather Sans"/>
              <a:buChar char="◆"/>
              <a:defRPr sz="11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76" name="Google Shape;876;p89"/>
          <p:cNvSpPr txBox="1"/>
          <p:nvPr>
            <p:ph idx="3" type="body"/>
          </p:nvPr>
        </p:nvSpPr>
        <p:spPr>
          <a:xfrm>
            <a:off x="4714876" y="1166391"/>
            <a:ext cx="3952874" cy="483841"/>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77" name="Google Shape;877;p89"/>
          <p:cNvSpPr txBox="1"/>
          <p:nvPr>
            <p:ph idx="4" type="body"/>
          </p:nvPr>
        </p:nvSpPr>
        <p:spPr>
          <a:xfrm>
            <a:off x="476249" y="1788607"/>
            <a:ext cx="3952875" cy="2854831"/>
          </a:xfrm>
          <a:prstGeom prst="rect">
            <a:avLst/>
          </a:prstGeom>
          <a:noFill/>
          <a:ln>
            <a:noFill/>
          </a:ln>
        </p:spPr>
        <p:txBody>
          <a:bodyPr anchorCtr="0" anchor="t" bIns="45700" lIns="91425" spcFirstLastPara="1" rIns="91425" wrap="square" tIns="45700">
            <a:noAutofit/>
          </a:bodyPr>
          <a:lstStyle>
            <a:lvl1pPr indent="-330200" lvl="0" marL="457200" algn="l">
              <a:lnSpc>
                <a:spcPct val="100000"/>
              </a:lnSpc>
              <a:spcBef>
                <a:spcPts val="600"/>
              </a:spcBef>
              <a:spcAft>
                <a:spcPts val="0"/>
              </a:spcAft>
              <a:buClr>
                <a:schemeClr val="lt1"/>
              </a:buClr>
              <a:buSzPts val="1600"/>
              <a:buChar char="•"/>
              <a:defRPr sz="1600">
                <a:solidFill>
                  <a:schemeClr val="lt1"/>
                </a:solidFill>
              </a:defRPr>
            </a:lvl1pPr>
            <a:lvl2pPr indent="-317500" lvl="1" marL="914400" algn="l">
              <a:lnSpc>
                <a:spcPct val="100000"/>
              </a:lnSpc>
              <a:spcBef>
                <a:spcPts val="600"/>
              </a:spcBef>
              <a:spcAft>
                <a:spcPts val="0"/>
              </a:spcAft>
              <a:buClr>
                <a:schemeClr val="lt1"/>
              </a:buClr>
              <a:buSzPts val="1400"/>
              <a:buChar char="‒"/>
              <a:defRPr sz="1400">
                <a:solidFill>
                  <a:schemeClr val="lt1"/>
                </a:solidFill>
              </a:defRPr>
            </a:lvl2pPr>
            <a:lvl3pPr indent="-304800" lvl="2" marL="1371600" algn="l">
              <a:lnSpc>
                <a:spcPct val="100000"/>
              </a:lnSpc>
              <a:spcBef>
                <a:spcPts val="600"/>
              </a:spcBef>
              <a:spcAft>
                <a:spcPts val="0"/>
              </a:spcAft>
              <a:buClr>
                <a:schemeClr val="lt1"/>
              </a:buClr>
              <a:buSzPts val="1200"/>
              <a:buChar char="•"/>
              <a:defRPr sz="1200">
                <a:solidFill>
                  <a:schemeClr val="lt1"/>
                </a:solidFill>
              </a:defRPr>
            </a:lvl3pPr>
            <a:lvl4pPr indent="-298450" lvl="3" marL="1828800" algn="l">
              <a:spcBef>
                <a:spcPts val="600"/>
              </a:spcBef>
              <a:spcAft>
                <a:spcPts val="0"/>
              </a:spcAft>
              <a:buClr>
                <a:schemeClr val="lt1"/>
              </a:buClr>
              <a:buSzPts val="1100"/>
              <a:buFont typeface="Courier New"/>
              <a:buChar char="o"/>
              <a:defRPr sz="1100">
                <a:solidFill>
                  <a:schemeClr val="lt1"/>
                </a:solidFill>
              </a:defRPr>
            </a:lvl4pPr>
            <a:lvl5pPr indent="-298450" lvl="4" marL="2286000" algn="l">
              <a:spcBef>
                <a:spcPts val="600"/>
              </a:spcBef>
              <a:spcAft>
                <a:spcPts val="0"/>
              </a:spcAft>
              <a:buClr>
                <a:schemeClr val="lt1"/>
              </a:buClr>
              <a:buSzPts val="1100"/>
              <a:buFont typeface="Merriweather Sans"/>
              <a:buChar char="◆"/>
              <a:defRPr sz="11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78" name="Google Shape;878;p89"/>
          <p:cNvSpPr txBox="1"/>
          <p:nvPr>
            <p:ph type="title"/>
          </p:nvPr>
        </p:nvSpPr>
        <p:spPr>
          <a:xfrm>
            <a:off x="476249" y="137160"/>
            <a:ext cx="8188836"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9" name="Google Shape;879;p89"/>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880" name="Google Shape;880;p89"/>
          <p:cNvCxnSpPr/>
          <p:nvPr/>
        </p:nvCxnSpPr>
        <p:spPr>
          <a:xfrm>
            <a:off x="478916" y="1739167"/>
            <a:ext cx="3950208" cy="0"/>
          </a:xfrm>
          <a:prstGeom prst="straightConnector1">
            <a:avLst/>
          </a:prstGeom>
          <a:noFill/>
          <a:ln cap="rnd" cmpd="sng" w="12700">
            <a:solidFill>
              <a:schemeClr val="lt1"/>
            </a:solidFill>
            <a:prstDash val="solid"/>
            <a:round/>
            <a:headEnd len="sm" w="sm" type="none"/>
            <a:tailEnd len="sm" w="sm" type="none"/>
          </a:ln>
        </p:spPr>
      </p:cxnSp>
      <p:cxnSp>
        <p:nvCxnSpPr>
          <p:cNvPr id="881" name="Google Shape;881;p89"/>
          <p:cNvCxnSpPr/>
          <p:nvPr/>
        </p:nvCxnSpPr>
        <p:spPr>
          <a:xfrm>
            <a:off x="4716209" y="1739167"/>
            <a:ext cx="3950208" cy="0"/>
          </a:xfrm>
          <a:prstGeom prst="straightConnector1">
            <a:avLst/>
          </a:prstGeom>
          <a:noFill/>
          <a:ln cap="rnd" cmpd="sng" w="12700">
            <a:solidFill>
              <a:schemeClr val="lt1"/>
            </a:solidFill>
            <a:prstDash val="solid"/>
            <a:round/>
            <a:headEnd len="sm" w="sm" type="none"/>
            <a:tailEnd len="sm" w="sm" type="none"/>
          </a:ln>
        </p:spPr>
      </p:cxnSp>
      <p:pic>
        <p:nvPicPr>
          <p:cNvPr id="882" name="Google Shape;882;p89"/>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162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x2">
  <p:cSld name="Title and Content 2x2">
    <p:spTree>
      <p:nvGrpSpPr>
        <p:cNvPr id="883" name="Shape 883"/>
        <p:cNvGrpSpPr/>
        <p:nvPr/>
      </p:nvGrpSpPr>
      <p:grpSpPr>
        <a:xfrm>
          <a:off x="0" y="0"/>
          <a:ext cx="0" cy="0"/>
          <a:chOff x="0" y="0"/>
          <a:chExt cx="0" cy="0"/>
        </a:xfrm>
      </p:grpSpPr>
      <p:sp>
        <p:nvSpPr>
          <p:cNvPr id="884" name="Google Shape;884;p90"/>
          <p:cNvSpPr txBox="1"/>
          <p:nvPr>
            <p:ph idx="1" type="body"/>
          </p:nvPr>
        </p:nvSpPr>
        <p:spPr>
          <a:xfrm>
            <a:off x="476249" y="1166723"/>
            <a:ext cx="3952875" cy="36576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85" name="Google Shape;885;p90"/>
          <p:cNvSpPr txBox="1"/>
          <p:nvPr>
            <p:ph idx="2" type="body"/>
          </p:nvPr>
        </p:nvSpPr>
        <p:spPr>
          <a:xfrm>
            <a:off x="4714876" y="1166723"/>
            <a:ext cx="3952874" cy="36576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86" name="Google Shape;886;p90"/>
          <p:cNvSpPr txBox="1"/>
          <p:nvPr>
            <p:ph idx="3" type="body"/>
          </p:nvPr>
        </p:nvSpPr>
        <p:spPr>
          <a:xfrm>
            <a:off x="476249" y="1628112"/>
            <a:ext cx="3952875" cy="124453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300"/>
              </a:spcBef>
              <a:spcAft>
                <a:spcPts val="0"/>
              </a:spcAft>
              <a:buClr>
                <a:schemeClr val="accent6"/>
              </a:buClr>
              <a:buSzPts val="1200"/>
              <a:buChar char="•"/>
              <a:defRPr sz="1200">
                <a:solidFill>
                  <a:schemeClr val="dk1"/>
                </a:solidFill>
              </a:defRPr>
            </a:lvl1pPr>
            <a:lvl2pPr indent="-298450" lvl="1" marL="914400" algn="l">
              <a:lnSpc>
                <a:spcPct val="100000"/>
              </a:lnSpc>
              <a:spcBef>
                <a:spcPts val="600"/>
              </a:spcBef>
              <a:spcAft>
                <a:spcPts val="0"/>
              </a:spcAft>
              <a:buClr>
                <a:schemeClr val="accent6"/>
              </a:buClr>
              <a:buSzPts val="1100"/>
              <a:buChar char="‒"/>
              <a:defRPr sz="1100">
                <a:solidFill>
                  <a:schemeClr val="dk1"/>
                </a:solidFill>
              </a:defRPr>
            </a:lvl2pPr>
            <a:lvl3pPr indent="-295275" lvl="2" marL="1371600" algn="l">
              <a:lnSpc>
                <a:spcPct val="100000"/>
              </a:lnSpc>
              <a:spcBef>
                <a:spcPts val="600"/>
              </a:spcBef>
              <a:spcAft>
                <a:spcPts val="0"/>
              </a:spcAft>
              <a:buClr>
                <a:schemeClr val="accent6"/>
              </a:buClr>
              <a:buSzPts val="1050"/>
              <a:buChar char="•"/>
              <a:defRPr sz="1050">
                <a:solidFill>
                  <a:schemeClr val="dk1"/>
                </a:solidFill>
              </a:defRPr>
            </a:lvl3pPr>
            <a:lvl4pPr indent="-292100" lvl="3" marL="1828800" algn="l">
              <a:lnSpc>
                <a:spcPct val="100000"/>
              </a:lnSpc>
              <a:spcBef>
                <a:spcPts val="600"/>
              </a:spcBef>
              <a:spcAft>
                <a:spcPts val="0"/>
              </a:spcAft>
              <a:buClr>
                <a:schemeClr val="accent6"/>
              </a:buClr>
              <a:buSzPts val="1000"/>
              <a:buFont typeface="Courier New"/>
              <a:buChar char="o"/>
              <a:defRPr sz="1000">
                <a:solidFill>
                  <a:schemeClr val="dk1"/>
                </a:solidFill>
              </a:defRPr>
            </a:lvl4pPr>
            <a:lvl5pPr indent="-292100" lvl="4" marL="2286000" algn="l">
              <a:lnSpc>
                <a:spcPct val="100000"/>
              </a:lnSpc>
              <a:spcBef>
                <a:spcPts val="600"/>
              </a:spcBef>
              <a:spcAft>
                <a:spcPts val="0"/>
              </a:spcAft>
              <a:buClr>
                <a:schemeClr val="accent6"/>
              </a:buClr>
              <a:buSzPts val="1000"/>
              <a:buFont typeface="Merriweather Sans"/>
              <a:buChar char="◆"/>
              <a:defRPr sz="10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87" name="Google Shape;887;p90"/>
          <p:cNvSpPr txBox="1"/>
          <p:nvPr>
            <p:ph type="title"/>
          </p:nvPr>
        </p:nvSpPr>
        <p:spPr>
          <a:xfrm>
            <a:off x="476249" y="137160"/>
            <a:ext cx="8188836"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accent6"/>
              </a:buClr>
              <a:buSzPts val="2800"/>
              <a:buFont typeface="Arial"/>
              <a:buNone/>
              <a:defRPr>
                <a:solidFill>
                  <a:schemeClr val="accent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90"/>
          <p:cNvSpPr txBox="1"/>
          <p:nvPr>
            <p:ph idx="4" type="body"/>
          </p:nvPr>
        </p:nvSpPr>
        <p:spPr>
          <a:xfrm>
            <a:off x="4714876" y="1628112"/>
            <a:ext cx="3950209" cy="124453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300"/>
              </a:spcBef>
              <a:spcAft>
                <a:spcPts val="0"/>
              </a:spcAft>
              <a:buClr>
                <a:schemeClr val="accent6"/>
              </a:buClr>
              <a:buSzPts val="1200"/>
              <a:buChar char="•"/>
              <a:defRPr sz="1200">
                <a:solidFill>
                  <a:schemeClr val="dk1"/>
                </a:solidFill>
              </a:defRPr>
            </a:lvl1pPr>
            <a:lvl2pPr indent="-298450" lvl="1" marL="914400" algn="l">
              <a:lnSpc>
                <a:spcPct val="100000"/>
              </a:lnSpc>
              <a:spcBef>
                <a:spcPts val="600"/>
              </a:spcBef>
              <a:spcAft>
                <a:spcPts val="0"/>
              </a:spcAft>
              <a:buClr>
                <a:schemeClr val="accent6"/>
              </a:buClr>
              <a:buSzPts val="1100"/>
              <a:buChar char="‒"/>
              <a:defRPr sz="1100">
                <a:solidFill>
                  <a:schemeClr val="dk1"/>
                </a:solidFill>
              </a:defRPr>
            </a:lvl2pPr>
            <a:lvl3pPr indent="-295275" lvl="2" marL="1371600" algn="l">
              <a:lnSpc>
                <a:spcPct val="100000"/>
              </a:lnSpc>
              <a:spcBef>
                <a:spcPts val="600"/>
              </a:spcBef>
              <a:spcAft>
                <a:spcPts val="0"/>
              </a:spcAft>
              <a:buClr>
                <a:schemeClr val="accent6"/>
              </a:buClr>
              <a:buSzPts val="1050"/>
              <a:buChar char="•"/>
              <a:defRPr sz="1050">
                <a:solidFill>
                  <a:schemeClr val="dk1"/>
                </a:solidFill>
              </a:defRPr>
            </a:lvl3pPr>
            <a:lvl4pPr indent="-292100" lvl="3" marL="1828800" algn="l">
              <a:spcBef>
                <a:spcPts val="600"/>
              </a:spcBef>
              <a:spcAft>
                <a:spcPts val="0"/>
              </a:spcAft>
              <a:buClr>
                <a:schemeClr val="accent6"/>
              </a:buClr>
              <a:buSzPts val="1000"/>
              <a:buFont typeface="Courier New"/>
              <a:buChar char="o"/>
              <a:defRPr sz="1000">
                <a:solidFill>
                  <a:schemeClr val="dk1"/>
                </a:solidFill>
              </a:defRPr>
            </a:lvl4pPr>
            <a:lvl5pPr indent="-292100" lvl="4" marL="2286000" algn="l">
              <a:spcBef>
                <a:spcPts val="600"/>
              </a:spcBef>
              <a:spcAft>
                <a:spcPts val="0"/>
              </a:spcAft>
              <a:buClr>
                <a:schemeClr val="accent6"/>
              </a:buClr>
              <a:buSzPts val="1000"/>
              <a:buFont typeface="Merriweather Sans"/>
              <a:buChar char="◆"/>
              <a:defRPr sz="10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89" name="Google Shape;889;p90"/>
          <p:cNvSpPr txBox="1"/>
          <p:nvPr>
            <p:ph idx="5" type="body"/>
          </p:nvPr>
        </p:nvSpPr>
        <p:spPr>
          <a:xfrm>
            <a:off x="476249" y="2983427"/>
            <a:ext cx="3950208" cy="36576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90" name="Google Shape;890;p90"/>
          <p:cNvSpPr txBox="1"/>
          <p:nvPr>
            <p:ph idx="6" type="body"/>
          </p:nvPr>
        </p:nvSpPr>
        <p:spPr>
          <a:xfrm>
            <a:off x="4714876" y="2983427"/>
            <a:ext cx="3950208" cy="36576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91" name="Google Shape;891;p90"/>
          <p:cNvSpPr txBox="1"/>
          <p:nvPr>
            <p:ph idx="7" type="body"/>
          </p:nvPr>
        </p:nvSpPr>
        <p:spPr>
          <a:xfrm>
            <a:off x="476249" y="3449463"/>
            <a:ext cx="3945477" cy="124453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300"/>
              </a:spcBef>
              <a:spcAft>
                <a:spcPts val="0"/>
              </a:spcAft>
              <a:buClr>
                <a:schemeClr val="accent6"/>
              </a:buClr>
              <a:buSzPts val="1200"/>
              <a:buChar char="•"/>
              <a:defRPr sz="1200">
                <a:solidFill>
                  <a:schemeClr val="dk1"/>
                </a:solidFill>
              </a:defRPr>
            </a:lvl1pPr>
            <a:lvl2pPr indent="-298450" lvl="1" marL="914400" algn="l">
              <a:lnSpc>
                <a:spcPct val="100000"/>
              </a:lnSpc>
              <a:spcBef>
                <a:spcPts val="600"/>
              </a:spcBef>
              <a:spcAft>
                <a:spcPts val="0"/>
              </a:spcAft>
              <a:buClr>
                <a:schemeClr val="accent6"/>
              </a:buClr>
              <a:buSzPts val="1100"/>
              <a:buChar char="‒"/>
              <a:defRPr sz="1100">
                <a:solidFill>
                  <a:schemeClr val="dk1"/>
                </a:solidFill>
              </a:defRPr>
            </a:lvl2pPr>
            <a:lvl3pPr indent="-295275" lvl="2" marL="1371600" algn="l">
              <a:lnSpc>
                <a:spcPct val="100000"/>
              </a:lnSpc>
              <a:spcBef>
                <a:spcPts val="600"/>
              </a:spcBef>
              <a:spcAft>
                <a:spcPts val="0"/>
              </a:spcAft>
              <a:buClr>
                <a:schemeClr val="accent6"/>
              </a:buClr>
              <a:buSzPts val="1050"/>
              <a:buChar char="•"/>
              <a:defRPr sz="1050">
                <a:solidFill>
                  <a:schemeClr val="dk1"/>
                </a:solidFill>
              </a:defRPr>
            </a:lvl3pPr>
            <a:lvl4pPr indent="-292100" lvl="3" marL="1828800" algn="l">
              <a:spcBef>
                <a:spcPts val="600"/>
              </a:spcBef>
              <a:spcAft>
                <a:spcPts val="0"/>
              </a:spcAft>
              <a:buClr>
                <a:schemeClr val="accent6"/>
              </a:buClr>
              <a:buSzPts val="1000"/>
              <a:buFont typeface="Courier New"/>
              <a:buChar char="o"/>
              <a:defRPr sz="1000">
                <a:solidFill>
                  <a:schemeClr val="dk1"/>
                </a:solidFill>
              </a:defRPr>
            </a:lvl4pPr>
            <a:lvl5pPr indent="-292100" lvl="4" marL="2286000" algn="l">
              <a:spcBef>
                <a:spcPts val="600"/>
              </a:spcBef>
              <a:spcAft>
                <a:spcPts val="0"/>
              </a:spcAft>
              <a:buClr>
                <a:schemeClr val="accent6"/>
              </a:buClr>
              <a:buSzPts val="1000"/>
              <a:buFont typeface="Merriweather Sans"/>
              <a:buChar char="◆"/>
              <a:defRPr sz="10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92" name="Google Shape;892;p90"/>
          <p:cNvSpPr txBox="1"/>
          <p:nvPr>
            <p:ph idx="8" type="body"/>
          </p:nvPr>
        </p:nvSpPr>
        <p:spPr>
          <a:xfrm>
            <a:off x="4714876" y="3449463"/>
            <a:ext cx="3950209" cy="124453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300"/>
              </a:spcBef>
              <a:spcAft>
                <a:spcPts val="0"/>
              </a:spcAft>
              <a:buClr>
                <a:schemeClr val="accent6"/>
              </a:buClr>
              <a:buSzPts val="1200"/>
              <a:buChar char="•"/>
              <a:defRPr sz="1200">
                <a:solidFill>
                  <a:schemeClr val="dk1"/>
                </a:solidFill>
              </a:defRPr>
            </a:lvl1pPr>
            <a:lvl2pPr indent="-298450" lvl="1" marL="914400" algn="l">
              <a:lnSpc>
                <a:spcPct val="100000"/>
              </a:lnSpc>
              <a:spcBef>
                <a:spcPts val="600"/>
              </a:spcBef>
              <a:spcAft>
                <a:spcPts val="0"/>
              </a:spcAft>
              <a:buClr>
                <a:schemeClr val="accent6"/>
              </a:buClr>
              <a:buSzPts val="1100"/>
              <a:buChar char="‒"/>
              <a:defRPr sz="1100">
                <a:solidFill>
                  <a:schemeClr val="dk1"/>
                </a:solidFill>
              </a:defRPr>
            </a:lvl2pPr>
            <a:lvl3pPr indent="-295275" lvl="2" marL="1371600" algn="l">
              <a:lnSpc>
                <a:spcPct val="100000"/>
              </a:lnSpc>
              <a:spcBef>
                <a:spcPts val="600"/>
              </a:spcBef>
              <a:spcAft>
                <a:spcPts val="0"/>
              </a:spcAft>
              <a:buClr>
                <a:schemeClr val="accent6"/>
              </a:buClr>
              <a:buSzPts val="1050"/>
              <a:buChar char="•"/>
              <a:defRPr sz="1050">
                <a:solidFill>
                  <a:schemeClr val="dk1"/>
                </a:solidFill>
              </a:defRPr>
            </a:lvl3pPr>
            <a:lvl4pPr indent="-292100" lvl="3" marL="1828800" algn="l">
              <a:spcBef>
                <a:spcPts val="600"/>
              </a:spcBef>
              <a:spcAft>
                <a:spcPts val="0"/>
              </a:spcAft>
              <a:buClr>
                <a:schemeClr val="accent6"/>
              </a:buClr>
              <a:buSzPts val="1000"/>
              <a:buFont typeface="Courier New"/>
              <a:buChar char="o"/>
              <a:defRPr sz="1000">
                <a:solidFill>
                  <a:schemeClr val="dk1"/>
                </a:solidFill>
              </a:defRPr>
            </a:lvl4pPr>
            <a:lvl5pPr indent="-292100" lvl="4" marL="2286000" algn="l">
              <a:spcBef>
                <a:spcPts val="600"/>
              </a:spcBef>
              <a:spcAft>
                <a:spcPts val="0"/>
              </a:spcAft>
              <a:buClr>
                <a:schemeClr val="accent6"/>
              </a:buClr>
              <a:buSzPts val="1000"/>
              <a:buFont typeface="Merriweather Sans"/>
              <a:buChar char="◆"/>
              <a:defRPr sz="10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cxnSp>
        <p:nvCxnSpPr>
          <p:cNvPr id="893" name="Google Shape;893;p90"/>
          <p:cNvCxnSpPr/>
          <p:nvPr/>
        </p:nvCxnSpPr>
        <p:spPr>
          <a:xfrm>
            <a:off x="478916" y="1578235"/>
            <a:ext cx="3950208" cy="0"/>
          </a:xfrm>
          <a:prstGeom prst="straightConnector1">
            <a:avLst/>
          </a:prstGeom>
          <a:noFill/>
          <a:ln cap="rnd" cmpd="sng" w="12700">
            <a:solidFill>
              <a:schemeClr val="dk1"/>
            </a:solidFill>
            <a:prstDash val="solid"/>
            <a:round/>
            <a:headEnd len="sm" w="sm" type="none"/>
            <a:tailEnd len="sm" w="sm" type="none"/>
          </a:ln>
        </p:spPr>
      </p:cxnSp>
      <p:cxnSp>
        <p:nvCxnSpPr>
          <p:cNvPr id="894" name="Google Shape;894;p90"/>
          <p:cNvCxnSpPr/>
          <p:nvPr/>
        </p:nvCxnSpPr>
        <p:spPr>
          <a:xfrm>
            <a:off x="4714876" y="1578235"/>
            <a:ext cx="3950208" cy="0"/>
          </a:xfrm>
          <a:prstGeom prst="straightConnector1">
            <a:avLst/>
          </a:prstGeom>
          <a:noFill/>
          <a:ln cap="rnd" cmpd="sng" w="12700">
            <a:solidFill>
              <a:schemeClr val="dk1"/>
            </a:solidFill>
            <a:prstDash val="solid"/>
            <a:round/>
            <a:headEnd len="sm" w="sm" type="none"/>
            <a:tailEnd len="sm" w="sm" type="none"/>
          </a:ln>
        </p:spPr>
      </p:cxnSp>
      <p:cxnSp>
        <p:nvCxnSpPr>
          <p:cNvPr id="895" name="Google Shape;895;p90"/>
          <p:cNvCxnSpPr/>
          <p:nvPr/>
        </p:nvCxnSpPr>
        <p:spPr>
          <a:xfrm>
            <a:off x="476249" y="3393990"/>
            <a:ext cx="3950208" cy="0"/>
          </a:xfrm>
          <a:prstGeom prst="straightConnector1">
            <a:avLst/>
          </a:prstGeom>
          <a:noFill/>
          <a:ln cap="rnd" cmpd="sng" w="12700">
            <a:solidFill>
              <a:schemeClr val="dk1"/>
            </a:solidFill>
            <a:prstDash val="solid"/>
            <a:round/>
            <a:headEnd len="sm" w="sm" type="none"/>
            <a:tailEnd len="sm" w="sm" type="none"/>
          </a:ln>
        </p:spPr>
      </p:cxnSp>
      <p:cxnSp>
        <p:nvCxnSpPr>
          <p:cNvPr id="896" name="Google Shape;896;p90"/>
          <p:cNvCxnSpPr/>
          <p:nvPr/>
        </p:nvCxnSpPr>
        <p:spPr>
          <a:xfrm>
            <a:off x="4714876" y="3393990"/>
            <a:ext cx="3950208" cy="0"/>
          </a:xfrm>
          <a:prstGeom prst="straightConnector1">
            <a:avLst/>
          </a:prstGeom>
          <a:noFill/>
          <a:ln cap="rnd" cmpd="sng" w="12700">
            <a:solidFill>
              <a:schemeClr val="dk1"/>
            </a:solidFill>
            <a:prstDash val="solid"/>
            <a:round/>
            <a:headEnd len="sm" w="sm" type="none"/>
            <a:tailEnd len="sm" w="sm" type="none"/>
          </a:ln>
        </p:spPr>
      </p:cxnSp>
      <p:sp>
        <p:nvSpPr>
          <p:cNvPr id="897" name="Google Shape;897;p90"/>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rgbClr val="9C9C9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898" name="Google Shape;898;p90"/>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pos="2880">
          <p15:clr>
            <a:srgbClr val="FBAE40"/>
          </p15:clr>
        </p15:guide>
        <p15:guide id="2" orient="horz" pos="16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Partner Title Slide no Tagline">
  <p:cSld name="Co-Partner Title Slide no Tagline">
    <p:bg>
      <p:bgPr>
        <a:solidFill>
          <a:schemeClr val="lt1"/>
        </a:solidFill>
      </p:bgPr>
    </p:bg>
    <p:spTree>
      <p:nvGrpSpPr>
        <p:cNvPr id="56" name="Shape 56"/>
        <p:cNvGrpSpPr/>
        <p:nvPr/>
      </p:nvGrpSpPr>
      <p:grpSpPr>
        <a:xfrm>
          <a:off x="0" y="0"/>
          <a:ext cx="0" cy="0"/>
          <a:chOff x="0" y="0"/>
          <a:chExt cx="0" cy="0"/>
        </a:xfrm>
      </p:grpSpPr>
      <p:pic>
        <p:nvPicPr>
          <p:cNvPr descr="A picture containing meter&#10;&#10;Description automatically generated" id="57" name="Google Shape;57;p10"/>
          <p:cNvPicPr preferRelativeResize="0"/>
          <p:nvPr/>
        </p:nvPicPr>
        <p:blipFill rotWithShape="1">
          <a:blip r:embed="rId2">
            <a:alphaModFix/>
          </a:blip>
          <a:srcRect b="0" l="0" r="0" t="0"/>
          <a:stretch/>
        </p:blipFill>
        <p:spPr>
          <a:xfrm>
            <a:off x="628651" y="2651005"/>
            <a:ext cx="1216152" cy="489396"/>
          </a:xfrm>
          <a:prstGeom prst="rect">
            <a:avLst/>
          </a:prstGeom>
          <a:noFill/>
          <a:ln>
            <a:noFill/>
          </a:ln>
        </p:spPr>
      </p:pic>
      <p:pic>
        <p:nvPicPr>
          <p:cNvPr descr="A picture containing drawing&#10;&#10;Description automatically generated" id="58" name="Google Shape;58;p10"/>
          <p:cNvPicPr preferRelativeResize="0"/>
          <p:nvPr/>
        </p:nvPicPr>
        <p:blipFill rotWithShape="1">
          <a:blip r:embed="rId3">
            <a:alphaModFix/>
          </a:blip>
          <a:srcRect b="0" l="0" r="0" t="0"/>
          <a:stretch/>
        </p:blipFill>
        <p:spPr>
          <a:xfrm>
            <a:off x="0" y="0"/>
            <a:ext cx="9144000" cy="2286000"/>
          </a:xfrm>
          <a:prstGeom prst="rect">
            <a:avLst/>
          </a:prstGeom>
          <a:noFill/>
          <a:ln>
            <a:noFill/>
          </a:ln>
        </p:spPr>
      </p:pic>
      <p:sp>
        <p:nvSpPr>
          <p:cNvPr id="59" name="Google Shape;59;p10"/>
          <p:cNvSpPr txBox="1"/>
          <p:nvPr>
            <p:ph idx="1" type="subTitle"/>
          </p:nvPr>
        </p:nvSpPr>
        <p:spPr>
          <a:xfrm>
            <a:off x="626364" y="4253572"/>
            <a:ext cx="7891272" cy="548640"/>
          </a:xfrm>
          <a:prstGeom prst="rect">
            <a:avLst/>
          </a:prstGeom>
          <a:noFill/>
          <a:ln>
            <a:noFill/>
          </a:ln>
        </p:spPr>
        <p:txBody>
          <a:bodyPr anchorCtr="0" anchor="t" bIns="45700" lIns="0" spcFirstLastPara="1" rIns="91425" wrap="square" tIns="45700">
            <a:noAutofit/>
          </a:bodyPr>
          <a:lstStyle>
            <a:lvl1pPr lvl="0" algn="l">
              <a:lnSpc>
                <a:spcPct val="100000"/>
              </a:lnSpc>
              <a:spcBef>
                <a:spcPts val="0"/>
              </a:spcBef>
              <a:spcAft>
                <a:spcPts val="0"/>
              </a:spcAft>
              <a:buSzPts val="1400"/>
              <a:buNone/>
              <a:defRPr sz="1400">
                <a:solidFill>
                  <a:schemeClr val="dk1"/>
                </a:solidFill>
                <a:latin typeface="Arial"/>
                <a:ea typeface="Arial"/>
                <a:cs typeface="Arial"/>
                <a:sym typeface="Arial"/>
              </a:defRPr>
            </a:lvl1pPr>
            <a:lvl2pPr lvl="1" algn="l">
              <a:lnSpc>
                <a:spcPct val="100000"/>
              </a:lnSpc>
              <a:spcBef>
                <a:spcPts val="600"/>
              </a:spcBef>
              <a:spcAft>
                <a:spcPts val="0"/>
              </a:spcAft>
              <a:buSzPts val="1800"/>
              <a:buChar char="‒"/>
              <a:defRPr/>
            </a:lvl2pPr>
            <a:lvl3pPr lvl="2" algn="l">
              <a:lnSpc>
                <a:spcPct val="100000"/>
              </a:lnSpc>
              <a:spcBef>
                <a:spcPts val="600"/>
              </a:spcBef>
              <a:spcAft>
                <a:spcPts val="0"/>
              </a:spcAft>
              <a:buSzPts val="1800"/>
              <a:buChar char="•"/>
              <a:defRPr/>
            </a:lvl3pPr>
            <a:lvl4pPr lvl="3" algn="l">
              <a:spcBef>
                <a:spcPts val="600"/>
              </a:spcBef>
              <a:spcAft>
                <a:spcPts val="0"/>
              </a:spcAft>
              <a:buSzPts val="1800"/>
              <a:buChar char="–"/>
              <a:defRPr/>
            </a:lvl4pPr>
            <a:lvl5pPr lvl="4" algn="l">
              <a:spcBef>
                <a:spcPts val="360"/>
              </a:spcBef>
              <a:spcAft>
                <a:spcPts val="0"/>
              </a:spcAft>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
        <p:nvSpPr>
          <p:cNvPr id="60" name="Google Shape;60;p10"/>
          <p:cNvSpPr txBox="1"/>
          <p:nvPr>
            <p:ph type="ctrTitle"/>
          </p:nvPr>
        </p:nvSpPr>
        <p:spPr>
          <a:xfrm>
            <a:off x="626364" y="3239369"/>
            <a:ext cx="7891272" cy="1005840"/>
          </a:xfrm>
          <a:prstGeom prst="rect">
            <a:avLst/>
          </a:prstGeom>
          <a:noFill/>
          <a:ln>
            <a:noFill/>
          </a:ln>
        </p:spPr>
        <p:txBody>
          <a:bodyPr anchorCtr="0" anchor="b" bIns="45700" lIns="0" spcFirstLastPara="1" rIns="91425" wrap="square" tIns="45700">
            <a:noAutofit/>
          </a:bodyPr>
          <a:lstStyle>
            <a:lvl1pPr lvl="0" algn="l">
              <a:lnSpc>
                <a:spcPct val="100000"/>
              </a:lnSpc>
              <a:spcBef>
                <a:spcPts val="0"/>
              </a:spcBef>
              <a:spcAft>
                <a:spcPts val="0"/>
              </a:spcAft>
              <a:buClr>
                <a:schemeClr val="accent6"/>
              </a:buClr>
              <a:buSzPts val="2800"/>
              <a:buFont typeface="Arial"/>
              <a:buNone/>
              <a:defRPr>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10"/>
          <p:cNvSpPr txBox="1"/>
          <p:nvPr>
            <p:ph idx="2" type="body"/>
          </p:nvPr>
        </p:nvSpPr>
        <p:spPr>
          <a:xfrm>
            <a:off x="2383054" y="2684462"/>
            <a:ext cx="1216152" cy="438819"/>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800"/>
              <a:buNone/>
              <a:defRPr sz="800"/>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cxnSp>
        <p:nvCxnSpPr>
          <p:cNvPr id="62" name="Google Shape;62;p10"/>
          <p:cNvCxnSpPr/>
          <p:nvPr/>
        </p:nvCxnSpPr>
        <p:spPr>
          <a:xfrm>
            <a:off x="2112398" y="2676068"/>
            <a:ext cx="0" cy="457200"/>
          </a:xfrm>
          <a:prstGeom prst="straightConnector1">
            <a:avLst/>
          </a:prstGeom>
          <a:noFill/>
          <a:ln cap="rnd" cmpd="sng" w="9525">
            <a:solidFill>
              <a:schemeClr val="dk1"/>
            </a:solidFill>
            <a:prstDash val="solid"/>
            <a:round/>
            <a:headEnd len="sm" w="sm" type="none"/>
            <a:tailEnd len="sm" w="sm" type="none"/>
          </a:ln>
        </p:spPr>
      </p:cxn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x2-2">
  <p:cSld name="Title and Content 2x2-2">
    <p:bg>
      <p:bgPr>
        <a:solidFill>
          <a:schemeClr val="dk2"/>
        </a:solidFill>
      </p:bgPr>
    </p:bg>
    <p:spTree>
      <p:nvGrpSpPr>
        <p:cNvPr id="899" name="Shape 899"/>
        <p:cNvGrpSpPr/>
        <p:nvPr/>
      </p:nvGrpSpPr>
      <p:grpSpPr>
        <a:xfrm>
          <a:off x="0" y="0"/>
          <a:ext cx="0" cy="0"/>
          <a:chOff x="0" y="0"/>
          <a:chExt cx="0" cy="0"/>
        </a:xfrm>
      </p:grpSpPr>
      <p:sp>
        <p:nvSpPr>
          <p:cNvPr id="900" name="Google Shape;900;p91"/>
          <p:cNvSpPr txBox="1"/>
          <p:nvPr>
            <p:ph idx="1" type="body"/>
          </p:nvPr>
        </p:nvSpPr>
        <p:spPr>
          <a:xfrm>
            <a:off x="476249" y="1166723"/>
            <a:ext cx="3952875" cy="36576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2"/>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01" name="Google Shape;901;p91"/>
          <p:cNvSpPr txBox="1"/>
          <p:nvPr>
            <p:ph idx="2" type="body"/>
          </p:nvPr>
        </p:nvSpPr>
        <p:spPr>
          <a:xfrm>
            <a:off x="4714876" y="1166723"/>
            <a:ext cx="3952874" cy="36576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02" name="Google Shape;902;p91"/>
          <p:cNvSpPr txBox="1"/>
          <p:nvPr>
            <p:ph idx="3" type="body"/>
          </p:nvPr>
        </p:nvSpPr>
        <p:spPr>
          <a:xfrm>
            <a:off x="476249" y="1628112"/>
            <a:ext cx="3952875" cy="124453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300"/>
              </a:spcBef>
              <a:spcAft>
                <a:spcPts val="0"/>
              </a:spcAft>
              <a:buClr>
                <a:schemeClr val="lt1"/>
              </a:buClr>
              <a:buSzPts val="1200"/>
              <a:buChar char="•"/>
              <a:defRPr sz="1200">
                <a:solidFill>
                  <a:schemeClr val="lt1"/>
                </a:solidFill>
              </a:defRPr>
            </a:lvl1pPr>
            <a:lvl2pPr indent="-298450" lvl="1" marL="914400" algn="l">
              <a:lnSpc>
                <a:spcPct val="100000"/>
              </a:lnSpc>
              <a:spcBef>
                <a:spcPts val="600"/>
              </a:spcBef>
              <a:spcAft>
                <a:spcPts val="0"/>
              </a:spcAft>
              <a:buClr>
                <a:schemeClr val="lt1"/>
              </a:buClr>
              <a:buSzPts val="1100"/>
              <a:buChar char="‒"/>
              <a:defRPr sz="1100">
                <a:solidFill>
                  <a:schemeClr val="lt1"/>
                </a:solidFill>
              </a:defRPr>
            </a:lvl2pPr>
            <a:lvl3pPr indent="-295275" lvl="2" marL="1371600" algn="l">
              <a:lnSpc>
                <a:spcPct val="100000"/>
              </a:lnSpc>
              <a:spcBef>
                <a:spcPts val="600"/>
              </a:spcBef>
              <a:spcAft>
                <a:spcPts val="0"/>
              </a:spcAft>
              <a:buClr>
                <a:schemeClr val="lt1"/>
              </a:buClr>
              <a:buSzPts val="1050"/>
              <a:buChar char="•"/>
              <a:defRPr sz="1050">
                <a:solidFill>
                  <a:schemeClr val="lt1"/>
                </a:solidFill>
              </a:defRPr>
            </a:lvl3pPr>
            <a:lvl4pPr indent="-292100" lvl="3" marL="1828800" algn="l">
              <a:lnSpc>
                <a:spcPct val="100000"/>
              </a:lnSpc>
              <a:spcBef>
                <a:spcPts val="600"/>
              </a:spcBef>
              <a:spcAft>
                <a:spcPts val="0"/>
              </a:spcAft>
              <a:buClr>
                <a:schemeClr val="lt1"/>
              </a:buClr>
              <a:buSzPts val="1000"/>
              <a:buFont typeface="Courier New"/>
              <a:buChar char="o"/>
              <a:defRPr sz="1000">
                <a:solidFill>
                  <a:schemeClr val="lt1"/>
                </a:solidFill>
              </a:defRPr>
            </a:lvl4pPr>
            <a:lvl5pPr indent="-292100" lvl="4" marL="2286000" algn="l">
              <a:lnSpc>
                <a:spcPct val="100000"/>
              </a:lnSpc>
              <a:spcBef>
                <a:spcPts val="600"/>
              </a:spcBef>
              <a:spcAft>
                <a:spcPts val="0"/>
              </a:spcAft>
              <a:buClr>
                <a:schemeClr val="lt1"/>
              </a:buClr>
              <a:buSzPts val="1000"/>
              <a:buFont typeface="Merriweather Sans"/>
              <a:buChar char="◆"/>
              <a:defRPr sz="10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03" name="Google Shape;903;p91"/>
          <p:cNvSpPr txBox="1"/>
          <p:nvPr>
            <p:ph type="title"/>
          </p:nvPr>
        </p:nvSpPr>
        <p:spPr>
          <a:xfrm>
            <a:off x="476249" y="137160"/>
            <a:ext cx="8188836"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4" name="Google Shape;904;p91"/>
          <p:cNvSpPr txBox="1"/>
          <p:nvPr>
            <p:ph idx="4" type="body"/>
          </p:nvPr>
        </p:nvSpPr>
        <p:spPr>
          <a:xfrm>
            <a:off x="4714876" y="1628112"/>
            <a:ext cx="3950209" cy="124453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300"/>
              </a:spcBef>
              <a:spcAft>
                <a:spcPts val="0"/>
              </a:spcAft>
              <a:buClr>
                <a:schemeClr val="lt1"/>
              </a:buClr>
              <a:buSzPts val="1200"/>
              <a:buChar char="•"/>
              <a:defRPr sz="1200">
                <a:solidFill>
                  <a:schemeClr val="lt1"/>
                </a:solidFill>
              </a:defRPr>
            </a:lvl1pPr>
            <a:lvl2pPr indent="-298450" lvl="1" marL="914400" algn="l">
              <a:lnSpc>
                <a:spcPct val="100000"/>
              </a:lnSpc>
              <a:spcBef>
                <a:spcPts val="600"/>
              </a:spcBef>
              <a:spcAft>
                <a:spcPts val="0"/>
              </a:spcAft>
              <a:buClr>
                <a:schemeClr val="lt1"/>
              </a:buClr>
              <a:buSzPts val="1100"/>
              <a:buChar char="‒"/>
              <a:defRPr sz="1100">
                <a:solidFill>
                  <a:schemeClr val="lt1"/>
                </a:solidFill>
              </a:defRPr>
            </a:lvl2pPr>
            <a:lvl3pPr indent="-295275" lvl="2" marL="1371600" algn="l">
              <a:lnSpc>
                <a:spcPct val="100000"/>
              </a:lnSpc>
              <a:spcBef>
                <a:spcPts val="600"/>
              </a:spcBef>
              <a:spcAft>
                <a:spcPts val="0"/>
              </a:spcAft>
              <a:buClr>
                <a:schemeClr val="lt1"/>
              </a:buClr>
              <a:buSzPts val="1050"/>
              <a:buChar char="•"/>
              <a:defRPr sz="1050">
                <a:solidFill>
                  <a:schemeClr val="lt1"/>
                </a:solidFill>
              </a:defRPr>
            </a:lvl3pPr>
            <a:lvl4pPr indent="-292100" lvl="3" marL="1828800" algn="l">
              <a:spcBef>
                <a:spcPts val="600"/>
              </a:spcBef>
              <a:spcAft>
                <a:spcPts val="0"/>
              </a:spcAft>
              <a:buClr>
                <a:schemeClr val="lt1"/>
              </a:buClr>
              <a:buSzPts val="1000"/>
              <a:buFont typeface="Courier New"/>
              <a:buChar char="o"/>
              <a:defRPr sz="1000">
                <a:solidFill>
                  <a:schemeClr val="lt1"/>
                </a:solidFill>
              </a:defRPr>
            </a:lvl4pPr>
            <a:lvl5pPr indent="-292100" lvl="4" marL="2286000" algn="l">
              <a:spcBef>
                <a:spcPts val="600"/>
              </a:spcBef>
              <a:spcAft>
                <a:spcPts val="0"/>
              </a:spcAft>
              <a:buClr>
                <a:schemeClr val="lt1"/>
              </a:buClr>
              <a:buSzPts val="1000"/>
              <a:buFont typeface="Merriweather Sans"/>
              <a:buChar char="◆"/>
              <a:defRPr sz="10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05" name="Google Shape;905;p91"/>
          <p:cNvSpPr txBox="1"/>
          <p:nvPr>
            <p:ph idx="5" type="body"/>
          </p:nvPr>
        </p:nvSpPr>
        <p:spPr>
          <a:xfrm>
            <a:off x="476249" y="2983427"/>
            <a:ext cx="3950208" cy="36576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2"/>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06" name="Google Shape;906;p91"/>
          <p:cNvSpPr txBox="1"/>
          <p:nvPr>
            <p:ph idx="6" type="body"/>
          </p:nvPr>
        </p:nvSpPr>
        <p:spPr>
          <a:xfrm>
            <a:off x="4714876" y="2983427"/>
            <a:ext cx="3950208" cy="365760"/>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600"/>
              </a:spcBef>
              <a:spcAft>
                <a:spcPts val="0"/>
              </a:spcAft>
              <a:buSzPts val="1800"/>
              <a:buNone/>
              <a:defRPr b="0" sz="18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07" name="Google Shape;907;p91"/>
          <p:cNvSpPr txBox="1"/>
          <p:nvPr>
            <p:ph idx="7" type="body"/>
          </p:nvPr>
        </p:nvSpPr>
        <p:spPr>
          <a:xfrm>
            <a:off x="476249" y="3449463"/>
            <a:ext cx="3945477" cy="124453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300"/>
              </a:spcBef>
              <a:spcAft>
                <a:spcPts val="0"/>
              </a:spcAft>
              <a:buClr>
                <a:schemeClr val="lt1"/>
              </a:buClr>
              <a:buSzPts val="1200"/>
              <a:buChar char="•"/>
              <a:defRPr sz="1200">
                <a:solidFill>
                  <a:schemeClr val="lt1"/>
                </a:solidFill>
              </a:defRPr>
            </a:lvl1pPr>
            <a:lvl2pPr indent="-298450" lvl="1" marL="914400" algn="l">
              <a:lnSpc>
                <a:spcPct val="100000"/>
              </a:lnSpc>
              <a:spcBef>
                <a:spcPts val="600"/>
              </a:spcBef>
              <a:spcAft>
                <a:spcPts val="0"/>
              </a:spcAft>
              <a:buClr>
                <a:schemeClr val="lt1"/>
              </a:buClr>
              <a:buSzPts val="1100"/>
              <a:buChar char="‒"/>
              <a:defRPr sz="1100">
                <a:solidFill>
                  <a:schemeClr val="lt1"/>
                </a:solidFill>
              </a:defRPr>
            </a:lvl2pPr>
            <a:lvl3pPr indent="-295275" lvl="2" marL="1371600" algn="l">
              <a:lnSpc>
                <a:spcPct val="100000"/>
              </a:lnSpc>
              <a:spcBef>
                <a:spcPts val="600"/>
              </a:spcBef>
              <a:spcAft>
                <a:spcPts val="0"/>
              </a:spcAft>
              <a:buClr>
                <a:schemeClr val="lt1"/>
              </a:buClr>
              <a:buSzPts val="1050"/>
              <a:buChar char="•"/>
              <a:defRPr sz="1050">
                <a:solidFill>
                  <a:schemeClr val="lt1"/>
                </a:solidFill>
              </a:defRPr>
            </a:lvl3pPr>
            <a:lvl4pPr indent="-292100" lvl="3" marL="1828800" algn="l">
              <a:spcBef>
                <a:spcPts val="600"/>
              </a:spcBef>
              <a:spcAft>
                <a:spcPts val="0"/>
              </a:spcAft>
              <a:buClr>
                <a:schemeClr val="lt1"/>
              </a:buClr>
              <a:buSzPts val="1000"/>
              <a:buFont typeface="Courier New"/>
              <a:buChar char="o"/>
              <a:defRPr sz="1000">
                <a:solidFill>
                  <a:schemeClr val="lt1"/>
                </a:solidFill>
              </a:defRPr>
            </a:lvl4pPr>
            <a:lvl5pPr indent="-292100" lvl="4" marL="2286000" algn="l">
              <a:spcBef>
                <a:spcPts val="600"/>
              </a:spcBef>
              <a:spcAft>
                <a:spcPts val="0"/>
              </a:spcAft>
              <a:buClr>
                <a:schemeClr val="lt1"/>
              </a:buClr>
              <a:buSzPts val="1000"/>
              <a:buFont typeface="Merriweather Sans"/>
              <a:buChar char="◆"/>
              <a:defRPr sz="10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08" name="Google Shape;908;p91"/>
          <p:cNvSpPr txBox="1"/>
          <p:nvPr>
            <p:ph idx="8" type="body"/>
          </p:nvPr>
        </p:nvSpPr>
        <p:spPr>
          <a:xfrm>
            <a:off x="4714876" y="3449463"/>
            <a:ext cx="3950209" cy="124453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300"/>
              </a:spcBef>
              <a:spcAft>
                <a:spcPts val="0"/>
              </a:spcAft>
              <a:buClr>
                <a:schemeClr val="lt1"/>
              </a:buClr>
              <a:buSzPts val="1200"/>
              <a:buChar char="•"/>
              <a:defRPr sz="1200">
                <a:solidFill>
                  <a:schemeClr val="lt1"/>
                </a:solidFill>
              </a:defRPr>
            </a:lvl1pPr>
            <a:lvl2pPr indent="-298450" lvl="1" marL="914400" algn="l">
              <a:lnSpc>
                <a:spcPct val="100000"/>
              </a:lnSpc>
              <a:spcBef>
                <a:spcPts val="600"/>
              </a:spcBef>
              <a:spcAft>
                <a:spcPts val="0"/>
              </a:spcAft>
              <a:buClr>
                <a:schemeClr val="lt1"/>
              </a:buClr>
              <a:buSzPts val="1100"/>
              <a:buChar char="‒"/>
              <a:defRPr sz="1100">
                <a:solidFill>
                  <a:schemeClr val="lt1"/>
                </a:solidFill>
              </a:defRPr>
            </a:lvl2pPr>
            <a:lvl3pPr indent="-295275" lvl="2" marL="1371600" algn="l">
              <a:lnSpc>
                <a:spcPct val="100000"/>
              </a:lnSpc>
              <a:spcBef>
                <a:spcPts val="600"/>
              </a:spcBef>
              <a:spcAft>
                <a:spcPts val="0"/>
              </a:spcAft>
              <a:buClr>
                <a:schemeClr val="lt1"/>
              </a:buClr>
              <a:buSzPts val="1050"/>
              <a:buChar char="•"/>
              <a:defRPr sz="1050">
                <a:solidFill>
                  <a:schemeClr val="lt1"/>
                </a:solidFill>
              </a:defRPr>
            </a:lvl3pPr>
            <a:lvl4pPr indent="-292100" lvl="3" marL="1828800" algn="l">
              <a:spcBef>
                <a:spcPts val="600"/>
              </a:spcBef>
              <a:spcAft>
                <a:spcPts val="0"/>
              </a:spcAft>
              <a:buClr>
                <a:schemeClr val="lt1"/>
              </a:buClr>
              <a:buSzPts val="1000"/>
              <a:buFont typeface="Courier New"/>
              <a:buChar char="o"/>
              <a:defRPr sz="1000">
                <a:solidFill>
                  <a:schemeClr val="lt1"/>
                </a:solidFill>
              </a:defRPr>
            </a:lvl4pPr>
            <a:lvl5pPr indent="-292100" lvl="4" marL="2286000" algn="l">
              <a:spcBef>
                <a:spcPts val="600"/>
              </a:spcBef>
              <a:spcAft>
                <a:spcPts val="0"/>
              </a:spcAft>
              <a:buClr>
                <a:schemeClr val="lt1"/>
              </a:buClr>
              <a:buSzPts val="1000"/>
              <a:buFont typeface="Merriweather Sans"/>
              <a:buChar char="◆"/>
              <a:defRPr sz="10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cxnSp>
        <p:nvCxnSpPr>
          <p:cNvPr id="909" name="Google Shape;909;p91"/>
          <p:cNvCxnSpPr/>
          <p:nvPr/>
        </p:nvCxnSpPr>
        <p:spPr>
          <a:xfrm>
            <a:off x="478916" y="1578235"/>
            <a:ext cx="3950208" cy="0"/>
          </a:xfrm>
          <a:prstGeom prst="straightConnector1">
            <a:avLst/>
          </a:prstGeom>
          <a:noFill/>
          <a:ln cap="rnd" cmpd="sng" w="12700">
            <a:solidFill>
              <a:schemeClr val="lt1"/>
            </a:solidFill>
            <a:prstDash val="solid"/>
            <a:round/>
            <a:headEnd len="sm" w="sm" type="none"/>
            <a:tailEnd len="sm" w="sm" type="none"/>
          </a:ln>
        </p:spPr>
      </p:cxnSp>
      <p:cxnSp>
        <p:nvCxnSpPr>
          <p:cNvPr id="910" name="Google Shape;910;p91"/>
          <p:cNvCxnSpPr/>
          <p:nvPr/>
        </p:nvCxnSpPr>
        <p:spPr>
          <a:xfrm>
            <a:off x="4714876" y="1578235"/>
            <a:ext cx="3950208" cy="0"/>
          </a:xfrm>
          <a:prstGeom prst="straightConnector1">
            <a:avLst/>
          </a:prstGeom>
          <a:noFill/>
          <a:ln cap="rnd" cmpd="sng" w="12700">
            <a:solidFill>
              <a:schemeClr val="lt1"/>
            </a:solidFill>
            <a:prstDash val="solid"/>
            <a:round/>
            <a:headEnd len="sm" w="sm" type="none"/>
            <a:tailEnd len="sm" w="sm" type="none"/>
          </a:ln>
        </p:spPr>
      </p:cxnSp>
      <p:cxnSp>
        <p:nvCxnSpPr>
          <p:cNvPr id="911" name="Google Shape;911;p91"/>
          <p:cNvCxnSpPr/>
          <p:nvPr/>
        </p:nvCxnSpPr>
        <p:spPr>
          <a:xfrm>
            <a:off x="476249" y="3393990"/>
            <a:ext cx="3950208" cy="0"/>
          </a:xfrm>
          <a:prstGeom prst="straightConnector1">
            <a:avLst/>
          </a:prstGeom>
          <a:noFill/>
          <a:ln cap="rnd" cmpd="sng" w="12700">
            <a:solidFill>
              <a:schemeClr val="lt1"/>
            </a:solidFill>
            <a:prstDash val="solid"/>
            <a:round/>
            <a:headEnd len="sm" w="sm" type="none"/>
            <a:tailEnd len="sm" w="sm" type="none"/>
          </a:ln>
        </p:spPr>
      </p:cxnSp>
      <p:cxnSp>
        <p:nvCxnSpPr>
          <p:cNvPr id="912" name="Google Shape;912;p91"/>
          <p:cNvCxnSpPr/>
          <p:nvPr/>
        </p:nvCxnSpPr>
        <p:spPr>
          <a:xfrm>
            <a:off x="4714876" y="3393990"/>
            <a:ext cx="3950208" cy="0"/>
          </a:xfrm>
          <a:prstGeom prst="straightConnector1">
            <a:avLst/>
          </a:prstGeom>
          <a:noFill/>
          <a:ln cap="rnd" cmpd="sng" w="12700">
            <a:solidFill>
              <a:schemeClr val="lt1"/>
            </a:solidFill>
            <a:prstDash val="solid"/>
            <a:round/>
            <a:headEnd len="sm" w="sm" type="none"/>
            <a:tailEnd len="sm" w="sm" type="none"/>
          </a:ln>
        </p:spPr>
      </p:cxnSp>
      <p:sp>
        <p:nvSpPr>
          <p:cNvPr id="913" name="Google Shape;913;p91"/>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914" name="Google Shape;914;p91"/>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pos="2880">
          <p15:clr>
            <a:srgbClr val="FBAE40"/>
          </p15:clr>
        </p15:guide>
        <p15:guide id="2" orient="horz" pos="162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2">
  <p:cSld name="Title Only-2">
    <p:bg>
      <p:bgPr>
        <a:solidFill>
          <a:schemeClr val="dk2"/>
        </a:solidFill>
      </p:bgPr>
    </p:bg>
    <p:spTree>
      <p:nvGrpSpPr>
        <p:cNvPr id="915" name="Shape 915"/>
        <p:cNvGrpSpPr/>
        <p:nvPr/>
      </p:nvGrpSpPr>
      <p:grpSpPr>
        <a:xfrm>
          <a:off x="0" y="0"/>
          <a:ext cx="0" cy="0"/>
          <a:chOff x="0" y="0"/>
          <a:chExt cx="0" cy="0"/>
        </a:xfrm>
      </p:grpSpPr>
      <p:sp>
        <p:nvSpPr>
          <p:cNvPr id="916" name="Google Shape;916;p92"/>
          <p:cNvSpPr txBox="1"/>
          <p:nvPr>
            <p:ph type="title"/>
          </p:nvPr>
        </p:nvSpPr>
        <p:spPr>
          <a:xfrm>
            <a:off x="476250" y="137160"/>
            <a:ext cx="8191497"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7" name="Google Shape;917;p92"/>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918" name="Google Shape;918;p92"/>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Key Points-2">
  <p:cSld name="Three Key Points-2">
    <p:bg>
      <p:bgPr>
        <a:solidFill>
          <a:schemeClr val="dk2"/>
        </a:solidFill>
      </p:bgPr>
    </p:bg>
    <p:spTree>
      <p:nvGrpSpPr>
        <p:cNvPr id="919" name="Shape 919"/>
        <p:cNvGrpSpPr/>
        <p:nvPr/>
      </p:nvGrpSpPr>
      <p:grpSpPr>
        <a:xfrm>
          <a:off x="0" y="0"/>
          <a:ext cx="0" cy="0"/>
          <a:chOff x="0" y="0"/>
          <a:chExt cx="0" cy="0"/>
        </a:xfrm>
      </p:grpSpPr>
      <p:sp>
        <p:nvSpPr>
          <p:cNvPr id="920" name="Google Shape;920;p93"/>
          <p:cNvSpPr txBox="1"/>
          <p:nvPr>
            <p:ph type="title"/>
          </p:nvPr>
        </p:nvSpPr>
        <p:spPr>
          <a:xfrm>
            <a:off x="476250" y="137160"/>
            <a:ext cx="8191499"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1" name="Google Shape;921;p93"/>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93"/>
          <p:cNvSpPr txBox="1"/>
          <p:nvPr>
            <p:ph idx="1" type="body"/>
          </p:nvPr>
        </p:nvSpPr>
        <p:spPr>
          <a:xfrm>
            <a:off x="476250" y="3369044"/>
            <a:ext cx="2438400"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23" name="Google Shape;923;p93"/>
          <p:cNvSpPr txBox="1"/>
          <p:nvPr>
            <p:ph idx="2" type="body"/>
          </p:nvPr>
        </p:nvSpPr>
        <p:spPr>
          <a:xfrm>
            <a:off x="3352800" y="3369044"/>
            <a:ext cx="2438400"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24" name="Google Shape;924;p93"/>
          <p:cNvSpPr txBox="1"/>
          <p:nvPr>
            <p:ph idx="3" type="body"/>
          </p:nvPr>
        </p:nvSpPr>
        <p:spPr>
          <a:xfrm>
            <a:off x="6229348" y="3369044"/>
            <a:ext cx="2438401"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925" name="Google Shape;925;p93"/>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ats-2">
  <p:cSld name="Three Stats-2">
    <p:bg>
      <p:bgPr>
        <a:solidFill>
          <a:schemeClr val="dk2"/>
        </a:solidFill>
      </p:bgPr>
    </p:bg>
    <p:spTree>
      <p:nvGrpSpPr>
        <p:cNvPr id="926" name="Shape 926"/>
        <p:cNvGrpSpPr/>
        <p:nvPr/>
      </p:nvGrpSpPr>
      <p:grpSpPr>
        <a:xfrm>
          <a:off x="0" y="0"/>
          <a:ext cx="0" cy="0"/>
          <a:chOff x="0" y="0"/>
          <a:chExt cx="0" cy="0"/>
        </a:xfrm>
      </p:grpSpPr>
      <p:sp>
        <p:nvSpPr>
          <p:cNvPr id="927" name="Google Shape;927;p94"/>
          <p:cNvSpPr txBox="1"/>
          <p:nvPr>
            <p:ph type="title"/>
          </p:nvPr>
        </p:nvSpPr>
        <p:spPr>
          <a:xfrm>
            <a:off x="476250" y="137160"/>
            <a:ext cx="8191499"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8" name="Google Shape;928;p94"/>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94"/>
          <p:cNvSpPr txBox="1"/>
          <p:nvPr>
            <p:ph idx="1" type="body"/>
          </p:nvPr>
        </p:nvSpPr>
        <p:spPr>
          <a:xfrm>
            <a:off x="379095" y="3001434"/>
            <a:ext cx="2651760"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30" name="Google Shape;930;p94"/>
          <p:cNvSpPr txBox="1"/>
          <p:nvPr>
            <p:ph idx="2" type="body"/>
          </p:nvPr>
        </p:nvSpPr>
        <p:spPr>
          <a:xfrm>
            <a:off x="3246120" y="3001434"/>
            <a:ext cx="2651760"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31" name="Google Shape;931;p94"/>
          <p:cNvSpPr txBox="1"/>
          <p:nvPr>
            <p:ph idx="3" type="body"/>
          </p:nvPr>
        </p:nvSpPr>
        <p:spPr>
          <a:xfrm>
            <a:off x="6113145" y="3001434"/>
            <a:ext cx="2651759" cy="91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SzPts val="1600"/>
              <a:buFont typeface="Arial"/>
              <a:buNone/>
              <a:defRPr sz="16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32" name="Google Shape;932;p94"/>
          <p:cNvSpPr txBox="1"/>
          <p:nvPr>
            <p:ph idx="4" type="body"/>
          </p:nvPr>
        </p:nvSpPr>
        <p:spPr>
          <a:xfrm>
            <a:off x="379095" y="2010831"/>
            <a:ext cx="2651760" cy="9144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6000"/>
              <a:buFont typeface="Arial"/>
              <a:buNone/>
              <a:defRPr b="1" sz="60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33" name="Google Shape;933;p94"/>
          <p:cNvSpPr txBox="1"/>
          <p:nvPr>
            <p:ph idx="5" type="body"/>
          </p:nvPr>
        </p:nvSpPr>
        <p:spPr>
          <a:xfrm>
            <a:off x="3246120" y="2010831"/>
            <a:ext cx="2651760" cy="9144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6000"/>
              <a:buFont typeface="Arial"/>
              <a:buNone/>
              <a:defRPr b="1" sz="60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34" name="Google Shape;934;p94"/>
          <p:cNvSpPr txBox="1"/>
          <p:nvPr>
            <p:ph idx="6" type="body"/>
          </p:nvPr>
        </p:nvSpPr>
        <p:spPr>
          <a:xfrm>
            <a:off x="6113145" y="2010831"/>
            <a:ext cx="2651760" cy="9144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600"/>
              </a:spcBef>
              <a:spcAft>
                <a:spcPts val="0"/>
              </a:spcAft>
              <a:buSzPts val="6000"/>
              <a:buFont typeface="Arial"/>
              <a:buNone/>
              <a:defRPr b="1" sz="6000">
                <a:solidFill>
                  <a:schemeClr val="accent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935" name="Google Shape;935;p94"/>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_Bulleted Text-2">
  <p:cSld name="Icons_Bulleted Text-2">
    <p:bg>
      <p:bgPr>
        <a:solidFill>
          <a:schemeClr val="dk2"/>
        </a:solidFill>
      </p:bgPr>
    </p:bg>
    <p:spTree>
      <p:nvGrpSpPr>
        <p:cNvPr id="936" name="Shape 936"/>
        <p:cNvGrpSpPr/>
        <p:nvPr/>
      </p:nvGrpSpPr>
      <p:grpSpPr>
        <a:xfrm>
          <a:off x="0" y="0"/>
          <a:ext cx="0" cy="0"/>
          <a:chOff x="0" y="0"/>
          <a:chExt cx="0" cy="0"/>
        </a:xfrm>
      </p:grpSpPr>
      <p:pic>
        <p:nvPicPr>
          <p:cNvPr id="937" name="Google Shape;937;p95"/>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
        <p:nvSpPr>
          <p:cNvPr id="938" name="Google Shape;938;p95"/>
          <p:cNvSpPr txBox="1"/>
          <p:nvPr>
            <p:ph idx="1" type="body"/>
          </p:nvPr>
        </p:nvSpPr>
        <p:spPr>
          <a:xfrm>
            <a:off x="776596" y="3227969"/>
            <a:ext cx="2240282" cy="100584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600"/>
              </a:spcBef>
              <a:spcAft>
                <a:spcPts val="0"/>
              </a:spcAft>
              <a:buClr>
                <a:schemeClr val="lt1"/>
              </a:buClr>
              <a:buSzPts val="1200"/>
              <a:buChar char="•"/>
              <a:defRPr sz="1200">
                <a:solidFill>
                  <a:schemeClr val="lt1"/>
                </a:solidFill>
              </a:defRPr>
            </a:lvl1pPr>
            <a:lvl2pPr indent="-298450" lvl="1" marL="914400" algn="l">
              <a:lnSpc>
                <a:spcPct val="100000"/>
              </a:lnSpc>
              <a:spcBef>
                <a:spcPts val="600"/>
              </a:spcBef>
              <a:spcAft>
                <a:spcPts val="0"/>
              </a:spcAft>
              <a:buClr>
                <a:schemeClr val="lt1"/>
              </a:buClr>
              <a:buSzPts val="1100"/>
              <a:buFont typeface="Arial"/>
              <a:buChar char="‒"/>
              <a:defRPr sz="1100">
                <a:solidFill>
                  <a:schemeClr val="lt1"/>
                </a:solidFill>
              </a:defRPr>
            </a:lvl2pPr>
            <a:lvl3pPr indent="-292100" lvl="2" marL="1371600" algn="l">
              <a:lnSpc>
                <a:spcPct val="100000"/>
              </a:lnSpc>
              <a:spcBef>
                <a:spcPts val="600"/>
              </a:spcBef>
              <a:spcAft>
                <a:spcPts val="0"/>
              </a:spcAft>
              <a:buClr>
                <a:schemeClr val="lt1"/>
              </a:buClr>
              <a:buSzPts val="1000"/>
              <a:buFont typeface="Noto Sans Symbols"/>
              <a:buChar char="▪"/>
              <a:defRPr sz="1000">
                <a:solidFill>
                  <a:schemeClr val="lt1"/>
                </a:solidFill>
              </a:defRPr>
            </a:lvl3pPr>
            <a:lvl4pPr indent="-285750" lvl="3" marL="1828800" algn="l">
              <a:spcBef>
                <a:spcPts val="600"/>
              </a:spcBef>
              <a:spcAft>
                <a:spcPts val="0"/>
              </a:spcAft>
              <a:buClr>
                <a:schemeClr val="accent6"/>
              </a:buClr>
              <a:buSzPts val="900"/>
              <a:buFont typeface="Courier New"/>
              <a:buChar char="o"/>
              <a:defRPr sz="900">
                <a:solidFill>
                  <a:schemeClr val="dk1"/>
                </a:solidFill>
              </a:defRPr>
            </a:lvl4pPr>
            <a:lvl5pPr indent="-285750" lvl="4" marL="2286000" algn="l">
              <a:spcBef>
                <a:spcPts val="600"/>
              </a:spcBef>
              <a:spcAft>
                <a:spcPts val="0"/>
              </a:spcAft>
              <a:buClr>
                <a:schemeClr val="accent6"/>
              </a:buClr>
              <a:buSzPts val="900"/>
              <a:buFont typeface="Merriweather Sans"/>
              <a:buChar char="◆"/>
              <a:defRPr sz="9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39" name="Google Shape;939;p95"/>
          <p:cNvSpPr txBox="1"/>
          <p:nvPr>
            <p:ph idx="2" type="body"/>
          </p:nvPr>
        </p:nvSpPr>
        <p:spPr>
          <a:xfrm>
            <a:off x="3451858" y="3227969"/>
            <a:ext cx="2240282" cy="100584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600"/>
              </a:spcBef>
              <a:spcAft>
                <a:spcPts val="0"/>
              </a:spcAft>
              <a:buClr>
                <a:schemeClr val="lt1"/>
              </a:buClr>
              <a:buSzPts val="1200"/>
              <a:buChar char="•"/>
              <a:defRPr sz="1200">
                <a:solidFill>
                  <a:schemeClr val="lt1"/>
                </a:solidFill>
              </a:defRPr>
            </a:lvl1pPr>
            <a:lvl2pPr indent="-298450" lvl="1" marL="914400" algn="l">
              <a:lnSpc>
                <a:spcPct val="100000"/>
              </a:lnSpc>
              <a:spcBef>
                <a:spcPts val="600"/>
              </a:spcBef>
              <a:spcAft>
                <a:spcPts val="0"/>
              </a:spcAft>
              <a:buClr>
                <a:schemeClr val="lt1"/>
              </a:buClr>
              <a:buSzPts val="1100"/>
              <a:buFont typeface="Arial"/>
              <a:buChar char="‒"/>
              <a:defRPr sz="1100">
                <a:solidFill>
                  <a:schemeClr val="lt1"/>
                </a:solidFill>
              </a:defRPr>
            </a:lvl2pPr>
            <a:lvl3pPr indent="-292100" lvl="2" marL="1371600" algn="l">
              <a:lnSpc>
                <a:spcPct val="100000"/>
              </a:lnSpc>
              <a:spcBef>
                <a:spcPts val="600"/>
              </a:spcBef>
              <a:spcAft>
                <a:spcPts val="0"/>
              </a:spcAft>
              <a:buClr>
                <a:schemeClr val="lt1"/>
              </a:buClr>
              <a:buSzPts val="1000"/>
              <a:buFont typeface="Noto Sans Symbols"/>
              <a:buChar char="▪"/>
              <a:defRPr sz="1000">
                <a:solidFill>
                  <a:schemeClr val="lt1"/>
                </a:solidFill>
              </a:defRPr>
            </a:lvl3pPr>
            <a:lvl4pPr indent="-285750" lvl="3" marL="1828800" algn="l">
              <a:spcBef>
                <a:spcPts val="600"/>
              </a:spcBef>
              <a:spcAft>
                <a:spcPts val="0"/>
              </a:spcAft>
              <a:buClr>
                <a:schemeClr val="accent6"/>
              </a:buClr>
              <a:buSzPts val="900"/>
              <a:buFont typeface="Courier New"/>
              <a:buChar char="o"/>
              <a:defRPr sz="900">
                <a:solidFill>
                  <a:schemeClr val="dk1"/>
                </a:solidFill>
              </a:defRPr>
            </a:lvl4pPr>
            <a:lvl5pPr indent="-285750" lvl="4" marL="2286000" algn="l">
              <a:spcBef>
                <a:spcPts val="600"/>
              </a:spcBef>
              <a:spcAft>
                <a:spcPts val="0"/>
              </a:spcAft>
              <a:buClr>
                <a:schemeClr val="accent6"/>
              </a:buClr>
              <a:buSzPts val="900"/>
              <a:buFont typeface="Merriweather Sans"/>
              <a:buChar char="◆"/>
              <a:defRPr sz="9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40" name="Google Shape;940;p95"/>
          <p:cNvSpPr txBox="1"/>
          <p:nvPr>
            <p:ph idx="3" type="body"/>
          </p:nvPr>
        </p:nvSpPr>
        <p:spPr>
          <a:xfrm>
            <a:off x="6127123" y="3227969"/>
            <a:ext cx="2240282" cy="1005840"/>
          </a:xfrm>
          <a:prstGeom prst="rect">
            <a:avLst/>
          </a:prstGeom>
          <a:noFill/>
          <a:ln>
            <a:noFill/>
          </a:ln>
        </p:spPr>
        <p:txBody>
          <a:bodyPr anchorCtr="0" anchor="t" bIns="45700" lIns="91425" spcFirstLastPara="1" rIns="91425" wrap="square" tIns="45700">
            <a:noAutofit/>
          </a:bodyPr>
          <a:lstStyle>
            <a:lvl1pPr indent="-304800" lvl="0" marL="457200" algn="l">
              <a:lnSpc>
                <a:spcPct val="100000"/>
              </a:lnSpc>
              <a:spcBef>
                <a:spcPts val="600"/>
              </a:spcBef>
              <a:spcAft>
                <a:spcPts val="0"/>
              </a:spcAft>
              <a:buClr>
                <a:schemeClr val="lt1"/>
              </a:buClr>
              <a:buSzPts val="1200"/>
              <a:buChar char="•"/>
              <a:defRPr sz="1200">
                <a:solidFill>
                  <a:schemeClr val="lt1"/>
                </a:solidFill>
              </a:defRPr>
            </a:lvl1pPr>
            <a:lvl2pPr indent="-298450" lvl="1" marL="914400" algn="l">
              <a:lnSpc>
                <a:spcPct val="100000"/>
              </a:lnSpc>
              <a:spcBef>
                <a:spcPts val="600"/>
              </a:spcBef>
              <a:spcAft>
                <a:spcPts val="0"/>
              </a:spcAft>
              <a:buClr>
                <a:schemeClr val="lt1"/>
              </a:buClr>
              <a:buSzPts val="1100"/>
              <a:buFont typeface="Arial"/>
              <a:buChar char="‒"/>
              <a:defRPr sz="1100">
                <a:solidFill>
                  <a:schemeClr val="lt1"/>
                </a:solidFill>
              </a:defRPr>
            </a:lvl2pPr>
            <a:lvl3pPr indent="-292100" lvl="2" marL="1371600" algn="l">
              <a:lnSpc>
                <a:spcPct val="100000"/>
              </a:lnSpc>
              <a:spcBef>
                <a:spcPts val="600"/>
              </a:spcBef>
              <a:spcAft>
                <a:spcPts val="0"/>
              </a:spcAft>
              <a:buClr>
                <a:schemeClr val="lt1"/>
              </a:buClr>
              <a:buSzPts val="1000"/>
              <a:buFont typeface="Noto Sans Symbols"/>
              <a:buChar char="▪"/>
              <a:defRPr sz="1000">
                <a:solidFill>
                  <a:schemeClr val="lt1"/>
                </a:solidFill>
              </a:defRPr>
            </a:lvl3pPr>
            <a:lvl4pPr indent="-285750" lvl="3" marL="1828800" algn="l">
              <a:spcBef>
                <a:spcPts val="600"/>
              </a:spcBef>
              <a:spcAft>
                <a:spcPts val="0"/>
              </a:spcAft>
              <a:buClr>
                <a:schemeClr val="accent6"/>
              </a:buClr>
              <a:buSzPts val="900"/>
              <a:buFont typeface="Courier New"/>
              <a:buChar char="o"/>
              <a:defRPr sz="900">
                <a:solidFill>
                  <a:schemeClr val="dk1"/>
                </a:solidFill>
              </a:defRPr>
            </a:lvl4pPr>
            <a:lvl5pPr indent="-285750" lvl="4" marL="2286000" algn="l">
              <a:spcBef>
                <a:spcPts val="600"/>
              </a:spcBef>
              <a:spcAft>
                <a:spcPts val="0"/>
              </a:spcAft>
              <a:buClr>
                <a:schemeClr val="accent6"/>
              </a:buClr>
              <a:buSzPts val="900"/>
              <a:buFont typeface="Merriweather Sans"/>
              <a:buChar char="◆"/>
              <a:defRPr sz="900">
                <a:solidFill>
                  <a:schemeClr val="dk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41" name="Google Shape;941;p95"/>
          <p:cNvSpPr txBox="1"/>
          <p:nvPr>
            <p:ph type="title"/>
          </p:nvPr>
        </p:nvSpPr>
        <p:spPr>
          <a:xfrm>
            <a:off x="476250" y="137160"/>
            <a:ext cx="8191498"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2" name="Google Shape;942;p95"/>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3" name="Google Shape;943;p95"/>
          <p:cNvSpPr txBox="1"/>
          <p:nvPr>
            <p:ph idx="4" type="body"/>
          </p:nvPr>
        </p:nvSpPr>
        <p:spPr>
          <a:xfrm>
            <a:off x="776596" y="2768923"/>
            <a:ext cx="2240281" cy="338328"/>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accent2"/>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44" name="Google Shape;944;p95"/>
          <p:cNvSpPr txBox="1"/>
          <p:nvPr>
            <p:ph idx="5" type="body"/>
          </p:nvPr>
        </p:nvSpPr>
        <p:spPr>
          <a:xfrm>
            <a:off x="3451860" y="2768923"/>
            <a:ext cx="2240281" cy="338328"/>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accent2"/>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45" name="Google Shape;945;p95"/>
          <p:cNvSpPr txBox="1"/>
          <p:nvPr>
            <p:ph idx="6" type="body"/>
          </p:nvPr>
        </p:nvSpPr>
        <p:spPr>
          <a:xfrm>
            <a:off x="6127124" y="2768923"/>
            <a:ext cx="2240281" cy="338328"/>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600"/>
              <a:buFont typeface="Arial"/>
              <a:buNone/>
              <a:defRPr sz="1600">
                <a:solidFill>
                  <a:schemeClr val="accent2"/>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162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Four Items-2">
  <p:cSld name="Grid_Four Items-2">
    <p:bg>
      <p:bgPr>
        <a:solidFill>
          <a:schemeClr val="dk2"/>
        </a:solidFill>
      </p:bgPr>
    </p:bg>
    <p:spTree>
      <p:nvGrpSpPr>
        <p:cNvPr id="946" name="Shape 946"/>
        <p:cNvGrpSpPr/>
        <p:nvPr/>
      </p:nvGrpSpPr>
      <p:grpSpPr>
        <a:xfrm>
          <a:off x="0" y="0"/>
          <a:ext cx="0" cy="0"/>
          <a:chOff x="0" y="0"/>
          <a:chExt cx="0" cy="0"/>
        </a:xfrm>
      </p:grpSpPr>
      <p:sp>
        <p:nvSpPr>
          <p:cNvPr id="947" name="Google Shape;947;p96"/>
          <p:cNvSpPr txBox="1"/>
          <p:nvPr>
            <p:ph type="title"/>
          </p:nvPr>
        </p:nvSpPr>
        <p:spPr>
          <a:xfrm>
            <a:off x="476250" y="137160"/>
            <a:ext cx="8191494"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8" name="Google Shape;948;p96"/>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949" name="Google Shape;949;p96"/>
          <p:cNvCxnSpPr/>
          <p:nvPr/>
        </p:nvCxnSpPr>
        <p:spPr>
          <a:xfrm>
            <a:off x="4572000" y="1662248"/>
            <a:ext cx="0" cy="2590800"/>
          </a:xfrm>
          <a:prstGeom prst="straightConnector1">
            <a:avLst/>
          </a:prstGeom>
          <a:noFill/>
          <a:ln cap="rnd" cmpd="sng" w="12700">
            <a:solidFill>
              <a:schemeClr val="accent1"/>
            </a:solidFill>
            <a:prstDash val="solid"/>
            <a:round/>
            <a:headEnd len="sm" w="sm" type="none"/>
            <a:tailEnd len="sm" w="sm" type="none"/>
          </a:ln>
        </p:spPr>
      </p:cxnSp>
      <p:cxnSp>
        <p:nvCxnSpPr>
          <p:cNvPr id="950" name="Google Shape;950;p96"/>
          <p:cNvCxnSpPr/>
          <p:nvPr/>
        </p:nvCxnSpPr>
        <p:spPr>
          <a:xfrm>
            <a:off x="1305498" y="2936483"/>
            <a:ext cx="6528816" cy="0"/>
          </a:xfrm>
          <a:prstGeom prst="straightConnector1">
            <a:avLst/>
          </a:prstGeom>
          <a:noFill/>
          <a:ln cap="rnd" cmpd="sng" w="12700">
            <a:solidFill>
              <a:schemeClr val="accent1"/>
            </a:solidFill>
            <a:prstDash val="solid"/>
            <a:round/>
            <a:headEnd len="sm" w="sm" type="none"/>
            <a:tailEnd len="sm" w="sm" type="none"/>
          </a:ln>
        </p:spPr>
      </p:cxnSp>
      <p:sp>
        <p:nvSpPr>
          <p:cNvPr id="951" name="Google Shape;951;p96"/>
          <p:cNvSpPr txBox="1"/>
          <p:nvPr>
            <p:ph idx="1" type="body"/>
          </p:nvPr>
        </p:nvSpPr>
        <p:spPr>
          <a:xfrm>
            <a:off x="1305090" y="2282083"/>
            <a:ext cx="3124036"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52" name="Google Shape;952;p96"/>
          <p:cNvSpPr txBox="1"/>
          <p:nvPr>
            <p:ph idx="2" type="body"/>
          </p:nvPr>
        </p:nvSpPr>
        <p:spPr>
          <a:xfrm>
            <a:off x="1305089" y="3855047"/>
            <a:ext cx="3119439"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53" name="Google Shape;953;p96"/>
          <p:cNvSpPr txBox="1"/>
          <p:nvPr>
            <p:ph idx="3" type="body"/>
          </p:nvPr>
        </p:nvSpPr>
        <p:spPr>
          <a:xfrm>
            <a:off x="4714874" y="3855047"/>
            <a:ext cx="3119439"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54" name="Google Shape;954;p96"/>
          <p:cNvSpPr txBox="1"/>
          <p:nvPr>
            <p:ph idx="4" type="body"/>
          </p:nvPr>
        </p:nvSpPr>
        <p:spPr>
          <a:xfrm>
            <a:off x="4714876" y="2282083"/>
            <a:ext cx="3119439"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400"/>
              <a:buFont typeface="Arial"/>
              <a:buNone/>
              <a:defRPr sz="1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955" name="Google Shape;955;p96"/>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Six Items-2">
  <p:cSld name="Grid_Six Items-2">
    <p:bg>
      <p:bgPr>
        <a:solidFill>
          <a:schemeClr val="dk2"/>
        </a:solidFill>
      </p:bgPr>
    </p:bg>
    <p:spTree>
      <p:nvGrpSpPr>
        <p:cNvPr id="956" name="Shape 956"/>
        <p:cNvGrpSpPr/>
        <p:nvPr/>
      </p:nvGrpSpPr>
      <p:grpSpPr>
        <a:xfrm>
          <a:off x="0" y="0"/>
          <a:ext cx="0" cy="0"/>
          <a:chOff x="0" y="0"/>
          <a:chExt cx="0" cy="0"/>
        </a:xfrm>
      </p:grpSpPr>
      <p:sp>
        <p:nvSpPr>
          <p:cNvPr id="957" name="Google Shape;957;p97"/>
          <p:cNvSpPr txBox="1"/>
          <p:nvPr>
            <p:ph type="title"/>
          </p:nvPr>
        </p:nvSpPr>
        <p:spPr>
          <a:xfrm>
            <a:off x="475488" y="137160"/>
            <a:ext cx="8191489"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8" name="Google Shape;958;p97"/>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959" name="Google Shape;959;p97"/>
          <p:cNvCxnSpPr/>
          <p:nvPr/>
        </p:nvCxnSpPr>
        <p:spPr>
          <a:xfrm>
            <a:off x="3206496" y="1662248"/>
            <a:ext cx="0" cy="2590800"/>
          </a:xfrm>
          <a:prstGeom prst="straightConnector1">
            <a:avLst/>
          </a:prstGeom>
          <a:noFill/>
          <a:ln cap="rnd" cmpd="sng" w="12700">
            <a:solidFill>
              <a:schemeClr val="accent1"/>
            </a:solidFill>
            <a:prstDash val="solid"/>
            <a:round/>
            <a:headEnd len="sm" w="sm" type="none"/>
            <a:tailEnd len="sm" w="sm" type="none"/>
          </a:ln>
        </p:spPr>
      </p:cxnSp>
      <p:cxnSp>
        <p:nvCxnSpPr>
          <p:cNvPr id="960" name="Google Shape;960;p97"/>
          <p:cNvCxnSpPr/>
          <p:nvPr/>
        </p:nvCxnSpPr>
        <p:spPr>
          <a:xfrm>
            <a:off x="475488" y="2936483"/>
            <a:ext cx="8193024" cy="0"/>
          </a:xfrm>
          <a:prstGeom prst="straightConnector1">
            <a:avLst/>
          </a:prstGeom>
          <a:noFill/>
          <a:ln cap="rnd" cmpd="sng" w="12700">
            <a:solidFill>
              <a:schemeClr val="accent1"/>
            </a:solidFill>
            <a:prstDash val="solid"/>
            <a:round/>
            <a:headEnd len="sm" w="sm" type="none"/>
            <a:tailEnd len="sm" w="sm" type="none"/>
          </a:ln>
        </p:spPr>
      </p:cxnSp>
      <p:cxnSp>
        <p:nvCxnSpPr>
          <p:cNvPr id="961" name="Google Shape;961;p97"/>
          <p:cNvCxnSpPr/>
          <p:nvPr/>
        </p:nvCxnSpPr>
        <p:spPr>
          <a:xfrm>
            <a:off x="5937504" y="1664308"/>
            <a:ext cx="0" cy="2590800"/>
          </a:xfrm>
          <a:prstGeom prst="straightConnector1">
            <a:avLst/>
          </a:prstGeom>
          <a:noFill/>
          <a:ln cap="rnd" cmpd="sng" w="12700">
            <a:solidFill>
              <a:schemeClr val="accent1"/>
            </a:solidFill>
            <a:prstDash val="solid"/>
            <a:round/>
            <a:headEnd len="sm" w="sm" type="none"/>
            <a:tailEnd len="sm" w="sm" type="none"/>
          </a:ln>
        </p:spPr>
      </p:cxnSp>
      <p:sp>
        <p:nvSpPr>
          <p:cNvPr id="962" name="Google Shape;962;p97"/>
          <p:cNvSpPr txBox="1"/>
          <p:nvPr>
            <p:ph idx="1" type="body"/>
          </p:nvPr>
        </p:nvSpPr>
        <p:spPr>
          <a:xfrm>
            <a:off x="628651" y="2316808"/>
            <a:ext cx="2438399"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63" name="Google Shape;963;p97"/>
          <p:cNvSpPr txBox="1"/>
          <p:nvPr>
            <p:ph idx="2" type="body"/>
          </p:nvPr>
        </p:nvSpPr>
        <p:spPr>
          <a:xfrm>
            <a:off x="628650" y="3889772"/>
            <a:ext cx="2438400"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64" name="Google Shape;964;p97"/>
          <p:cNvSpPr txBox="1"/>
          <p:nvPr>
            <p:ph idx="3" type="body"/>
          </p:nvPr>
        </p:nvSpPr>
        <p:spPr>
          <a:xfrm>
            <a:off x="3345943" y="3889772"/>
            <a:ext cx="2452115"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65" name="Google Shape;965;p97"/>
          <p:cNvSpPr txBox="1"/>
          <p:nvPr>
            <p:ph idx="4" type="body"/>
          </p:nvPr>
        </p:nvSpPr>
        <p:spPr>
          <a:xfrm>
            <a:off x="3345945" y="2316808"/>
            <a:ext cx="2452114"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66" name="Google Shape;966;p97"/>
          <p:cNvSpPr txBox="1"/>
          <p:nvPr>
            <p:ph idx="5" type="body"/>
          </p:nvPr>
        </p:nvSpPr>
        <p:spPr>
          <a:xfrm>
            <a:off x="6076952" y="2316808"/>
            <a:ext cx="2438399"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67" name="Google Shape;967;p97"/>
          <p:cNvSpPr txBox="1"/>
          <p:nvPr>
            <p:ph idx="6" type="body"/>
          </p:nvPr>
        </p:nvSpPr>
        <p:spPr>
          <a:xfrm>
            <a:off x="6076950" y="3889772"/>
            <a:ext cx="2438401"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200"/>
              <a:buFont typeface="Arial"/>
              <a:buNone/>
              <a:defRPr sz="12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968" name="Google Shape;968;p97"/>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_Eight Items-2">
  <p:cSld name="Grid_Eight Items-2">
    <p:bg>
      <p:bgPr>
        <a:solidFill>
          <a:schemeClr val="dk2"/>
        </a:solidFill>
      </p:bgPr>
    </p:bg>
    <p:spTree>
      <p:nvGrpSpPr>
        <p:cNvPr id="969" name="Shape 969"/>
        <p:cNvGrpSpPr/>
        <p:nvPr/>
      </p:nvGrpSpPr>
      <p:grpSpPr>
        <a:xfrm>
          <a:off x="0" y="0"/>
          <a:ext cx="0" cy="0"/>
          <a:chOff x="0" y="0"/>
          <a:chExt cx="0" cy="0"/>
        </a:xfrm>
      </p:grpSpPr>
      <p:sp>
        <p:nvSpPr>
          <p:cNvPr id="970" name="Google Shape;970;p98"/>
          <p:cNvSpPr txBox="1"/>
          <p:nvPr>
            <p:ph type="title"/>
          </p:nvPr>
        </p:nvSpPr>
        <p:spPr>
          <a:xfrm>
            <a:off x="475487" y="137160"/>
            <a:ext cx="8191490" cy="8658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28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1" name="Google Shape;971;p98"/>
          <p:cNvSpPr txBox="1"/>
          <p:nvPr>
            <p:ph idx="11" type="ftr"/>
          </p:nvPr>
        </p:nvSpPr>
        <p:spPr>
          <a:xfrm>
            <a:off x="117334" y="4725412"/>
            <a:ext cx="30861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972" name="Google Shape;972;p98"/>
          <p:cNvCxnSpPr/>
          <p:nvPr/>
        </p:nvCxnSpPr>
        <p:spPr>
          <a:xfrm>
            <a:off x="4572000" y="1662248"/>
            <a:ext cx="0" cy="2590800"/>
          </a:xfrm>
          <a:prstGeom prst="straightConnector1">
            <a:avLst/>
          </a:prstGeom>
          <a:noFill/>
          <a:ln cap="rnd" cmpd="sng" w="12700">
            <a:solidFill>
              <a:schemeClr val="accent1"/>
            </a:solidFill>
            <a:prstDash val="solid"/>
            <a:round/>
            <a:headEnd len="sm" w="sm" type="none"/>
            <a:tailEnd len="sm" w="sm" type="none"/>
          </a:ln>
        </p:spPr>
      </p:cxnSp>
      <p:cxnSp>
        <p:nvCxnSpPr>
          <p:cNvPr id="973" name="Google Shape;973;p98"/>
          <p:cNvCxnSpPr/>
          <p:nvPr/>
        </p:nvCxnSpPr>
        <p:spPr>
          <a:xfrm>
            <a:off x="475487" y="2936483"/>
            <a:ext cx="8193024" cy="0"/>
          </a:xfrm>
          <a:prstGeom prst="straightConnector1">
            <a:avLst/>
          </a:prstGeom>
          <a:noFill/>
          <a:ln cap="rnd" cmpd="sng" w="12700">
            <a:solidFill>
              <a:schemeClr val="accent1"/>
            </a:solidFill>
            <a:prstDash val="solid"/>
            <a:round/>
            <a:headEnd len="sm" w="sm" type="none"/>
            <a:tailEnd len="sm" w="sm" type="none"/>
          </a:ln>
        </p:spPr>
      </p:cxnSp>
      <p:cxnSp>
        <p:nvCxnSpPr>
          <p:cNvPr id="974" name="Google Shape;974;p98"/>
          <p:cNvCxnSpPr/>
          <p:nvPr/>
        </p:nvCxnSpPr>
        <p:spPr>
          <a:xfrm>
            <a:off x="6620256" y="1664308"/>
            <a:ext cx="0" cy="2590800"/>
          </a:xfrm>
          <a:prstGeom prst="straightConnector1">
            <a:avLst/>
          </a:prstGeom>
          <a:noFill/>
          <a:ln cap="rnd" cmpd="sng" w="12700">
            <a:solidFill>
              <a:schemeClr val="accent1"/>
            </a:solidFill>
            <a:prstDash val="solid"/>
            <a:round/>
            <a:headEnd len="sm" w="sm" type="none"/>
            <a:tailEnd len="sm" w="sm" type="none"/>
          </a:ln>
        </p:spPr>
      </p:cxnSp>
      <p:cxnSp>
        <p:nvCxnSpPr>
          <p:cNvPr id="975" name="Google Shape;975;p98"/>
          <p:cNvCxnSpPr/>
          <p:nvPr/>
        </p:nvCxnSpPr>
        <p:spPr>
          <a:xfrm>
            <a:off x="2523744" y="1662248"/>
            <a:ext cx="0" cy="2590800"/>
          </a:xfrm>
          <a:prstGeom prst="straightConnector1">
            <a:avLst/>
          </a:prstGeom>
          <a:noFill/>
          <a:ln cap="rnd" cmpd="sng" w="12700">
            <a:solidFill>
              <a:schemeClr val="accent1"/>
            </a:solidFill>
            <a:prstDash val="solid"/>
            <a:round/>
            <a:headEnd len="sm" w="sm" type="none"/>
            <a:tailEnd len="sm" w="sm" type="none"/>
          </a:ln>
        </p:spPr>
      </p:cxnSp>
      <p:sp>
        <p:nvSpPr>
          <p:cNvPr id="976" name="Google Shape;976;p98"/>
          <p:cNvSpPr txBox="1"/>
          <p:nvPr>
            <p:ph idx="1" type="body"/>
          </p:nvPr>
        </p:nvSpPr>
        <p:spPr>
          <a:xfrm>
            <a:off x="628651" y="2316808"/>
            <a:ext cx="1757364"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77" name="Google Shape;977;p98"/>
          <p:cNvSpPr txBox="1"/>
          <p:nvPr>
            <p:ph idx="2" type="body"/>
          </p:nvPr>
        </p:nvSpPr>
        <p:spPr>
          <a:xfrm>
            <a:off x="2670048" y="2316808"/>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78" name="Google Shape;978;p98"/>
          <p:cNvSpPr txBox="1"/>
          <p:nvPr>
            <p:ph idx="3" type="body"/>
          </p:nvPr>
        </p:nvSpPr>
        <p:spPr>
          <a:xfrm>
            <a:off x="4714875" y="2316808"/>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79" name="Google Shape;979;p98"/>
          <p:cNvSpPr txBox="1"/>
          <p:nvPr>
            <p:ph idx="4" type="body"/>
          </p:nvPr>
        </p:nvSpPr>
        <p:spPr>
          <a:xfrm>
            <a:off x="6757987" y="2316808"/>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80" name="Google Shape;980;p98"/>
          <p:cNvSpPr txBox="1"/>
          <p:nvPr>
            <p:ph idx="5" type="body"/>
          </p:nvPr>
        </p:nvSpPr>
        <p:spPr>
          <a:xfrm>
            <a:off x="628651" y="3889772"/>
            <a:ext cx="1757363"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81" name="Google Shape;981;p98"/>
          <p:cNvSpPr txBox="1"/>
          <p:nvPr>
            <p:ph idx="6" type="body"/>
          </p:nvPr>
        </p:nvSpPr>
        <p:spPr>
          <a:xfrm>
            <a:off x="2670048" y="3889772"/>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82" name="Google Shape;982;p98"/>
          <p:cNvSpPr txBox="1"/>
          <p:nvPr>
            <p:ph idx="7" type="body"/>
          </p:nvPr>
        </p:nvSpPr>
        <p:spPr>
          <a:xfrm>
            <a:off x="4714875" y="3889772"/>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83" name="Google Shape;983;p98"/>
          <p:cNvSpPr txBox="1"/>
          <p:nvPr>
            <p:ph idx="8" type="body"/>
          </p:nvPr>
        </p:nvSpPr>
        <p:spPr>
          <a:xfrm>
            <a:off x="6757987" y="3889772"/>
            <a:ext cx="1755648" cy="54864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600"/>
              </a:spcBef>
              <a:spcAft>
                <a:spcPts val="0"/>
              </a:spcAft>
              <a:buSzPts val="1000"/>
              <a:buFont typeface="Arial"/>
              <a:buNone/>
              <a:defRPr sz="10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984" name="Google Shape;984;p98"/>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Headline-2">
  <p:cSld name="1/2_Headline-2">
    <p:bg>
      <p:bgPr>
        <a:solidFill>
          <a:schemeClr val="dk2"/>
        </a:solidFill>
      </p:bgPr>
    </p:bg>
    <p:spTree>
      <p:nvGrpSpPr>
        <p:cNvPr id="985" name="Shape 985"/>
        <p:cNvGrpSpPr/>
        <p:nvPr/>
      </p:nvGrpSpPr>
      <p:grpSpPr>
        <a:xfrm>
          <a:off x="0" y="0"/>
          <a:ext cx="0" cy="0"/>
          <a:chOff x="0" y="0"/>
          <a:chExt cx="0" cy="0"/>
        </a:xfrm>
      </p:grpSpPr>
      <p:sp>
        <p:nvSpPr>
          <p:cNvPr id="986" name="Google Shape;986;p99"/>
          <p:cNvSpPr/>
          <p:nvPr/>
        </p:nvSpPr>
        <p:spPr>
          <a:xfrm>
            <a:off x="476250" y="1317524"/>
            <a:ext cx="2508456" cy="2508454"/>
          </a:xfrm>
          <a:prstGeom prst="ellipse">
            <a:avLst/>
          </a:prstGeom>
          <a:solidFill>
            <a:schemeClr val="accent1"/>
          </a:solidFill>
          <a:ln>
            <a:noFill/>
          </a:ln>
        </p:spPr>
        <p:txBody>
          <a:bodyPr anchorCtr="0" anchor="ctr" bIns="45700" lIns="91425" spcFirstLastPara="1" rIns="91425" wrap="square" tIns="45700">
            <a:noAutofit/>
          </a:bodyPr>
          <a:lstStyle/>
          <a:p>
            <a:pPr indent="-91440" lvl="0" marL="91440"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987" name="Google Shape;987;p99"/>
          <p:cNvSpPr txBox="1"/>
          <p:nvPr>
            <p:ph idx="1" type="body"/>
          </p:nvPr>
        </p:nvSpPr>
        <p:spPr>
          <a:xfrm>
            <a:off x="841248" y="473076"/>
            <a:ext cx="2889504" cy="419734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SzPts val="4400"/>
              <a:buFont typeface="Arial"/>
              <a:buNone/>
              <a:defRPr b="1" sz="44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88" name="Google Shape;988;p99"/>
          <p:cNvSpPr txBox="1"/>
          <p:nvPr>
            <p:ph idx="11" type="ftr"/>
          </p:nvPr>
        </p:nvSpPr>
        <p:spPr>
          <a:xfrm>
            <a:off x="117334" y="4725412"/>
            <a:ext cx="2205318"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989" name="Google Shape;989;p99"/>
          <p:cNvPicPr preferRelativeResize="0"/>
          <p:nvPr/>
        </p:nvPicPr>
        <p:blipFill rotWithShape="1">
          <a:blip r:embed="rId2">
            <a:alphaModFix/>
          </a:blip>
          <a:srcRect b="0" l="0" r="0" t="0"/>
          <a:stretch/>
        </p:blipFill>
        <p:spPr>
          <a:xfrm>
            <a:off x="0" y="5041106"/>
            <a:ext cx="9144000" cy="10239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and Bullets-2">
  <p:cSld name="1/3_Title and Bullets-2">
    <p:spTree>
      <p:nvGrpSpPr>
        <p:cNvPr id="990" name="Shape 990"/>
        <p:cNvGrpSpPr/>
        <p:nvPr/>
      </p:nvGrpSpPr>
      <p:grpSpPr>
        <a:xfrm>
          <a:off x="0" y="0"/>
          <a:ext cx="0" cy="0"/>
          <a:chOff x="0" y="0"/>
          <a:chExt cx="0" cy="0"/>
        </a:xfrm>
      </p:grpSpPr>
      <p:pic>
        <p:nvPicPr>
          <p:cNvPr descr="A picture containing drawing&#10;&#10;Description automatically generated" id="991" name="Google Shape;991;p100"/>
          <p:cNvPicPr preferRelativeResize="0"/>
          <p:nvPr/>
        </p:nvPicPr>
        <p:blipFill rotWithShape="1">
          <a:blip r:embed="rId2">
            <a:alphaModFix/>
          </a:blip>
          <a:srcRect b="0" l="0" r="0" t="0"/>
          <a:stretch/>
        </p:blipFill>
        <p:spPr>
          <a:xfrm>
            <a:off x="1" y="-1"/>
            <a:ext cx="1325880" cy="1674916"/>
          </a:xfrm>
          <a:prstGeom prst="rect">
            <a:avLst/>
          </a:prstGeom>
          <a:noFill/>
          <a:ln>
            <a:noFill/>
          </a:ln>
        </p:spPr>
      </p:pic>
      <p:sp>
        <p:nvSpPr>
          <p:cNvPr id="992" name="Google Shape;992;p100"/>
          <p:cNvSpPr/>
          <p:nvPr/>
        </p:nvSpPr>
        <p:spPr>
          <a:xfrm flipH="1">
            <a:off x="3224210" y="0"/>
            <a:ext cx="5919790" cy="5143500"/>
          </a:xfrm>
          <a:prstGeom prst="rect">
            <a:avLst/>
          </a:prstGeom>
          <a:solidFill>
            <a:schemeClr val="dk2"/>
          </a:solidFill>
          <a:ln>
            <a:noFill/>
          </a:ln>
        </p:spPr>
        <p:txBody>
          <a:bodyPr anchorCtr="0" anchor="ctr" bIns="45700" lIns="91425" spcFirstLastPara="1" rIns="91425" wrap="square" tIns="45700">
            <a:noAutofit/>
          </a:bodyPr>
          <a:lstStyle/>
          <a:p>
            <a:pPr indent="-91438" lvl="0" marL="91438" marR="0" rtl="0" algn="ctr">
              <a:spcBef>
                <a:spcPts val="0"/>
              </a:spcBef>
              <a:spcAft>
                <a:spcPts val="0"/>
              </a:spcAft>
              <a:buNone/>
            </a:pPr>
            <a:r>
              <a:t/>
            </a:r>
            <a:endParaRPr sz="1600">
              <a:solidFill>
                <a:schemeClr val="accent1"/>
              </a:solidFill>
              <a:latin typeface="Arial"/>
              <a:ea typeface="Arial"/>
              <a:cs typeface="Arial"/>
              <a:sym typeface="Arial"/>
            </a:endParaRPr>
          </a:p>
        </p:txBody>
      </p:sp>
      <p:sp>
        <p:nvSpPr>
          <p:cNvPr id="993" name="Google Shape;993;p100"/>
          <p:cNvSpPr txBox="1"/>
          <p:nvPr>
            <p:ph idx="11" type="ftr"/>
          </p:nvPr>
        </p:nvSpPr>
        <p:spPr>
          <a:xfrm>
            <a:off x="117334" y="4725412"/>
            <a:ext cx="2205318"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9E9E9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4" name="Google Shape;994;p100"/>
          <p:cNvSpPr txBox="1"/>
          <p:nvPr>
            <p:ph idx="1" type="body"/>
          </p:nvPr>
        </p:nvSpPr>
        <p:spPr>
          <a:xfrm>
            <a:off x="3748089" y="476250"/>
            <a:ext cx="4919662" cy="914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2800"/>
              <a:buFont typeface="Arial"/>
              <a:buNone/>
              <a:defRPr sz="2800">
                <a:solidFill>
                  <a:schemeClr val="lt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95" name="Google Shape;995;p100"/>
          <p:cNvSpPr txBox="1"/>
          <p:nvPr>
            <p:ph idx="2" type="body"/>
          </p:nvPr>
        </p:nvSpPr>
        <p:spPr>
          <a:xfrm>
            <a:off x="518806" y="476250"/>
            <a:ext cx="2186597" cy="172898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SzPts val="3200"/>
              <a:buFont typeface="Arial"/>
              <a:buNone/>
              <a:defRPr b="1" sz="3200">
                <a:solidFill>
                  <a:schemeClr val="accent6"/>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96" name="Google Shape;996;p100"/>
          <p:cNvSpPr txBox="1"/>
          <p:nvPr>
            <p:ph idx="3" type="body"/>
          </p:nvPr>
        </p:nvSpPr>
        <p:spPr>
          <a:xfrm>
            <a:off x="519396" y="2571750"/>
            <a:ext cx="2185416" cy="209397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600"/>
              <a:buFont typeface="Arial"/>
              <a:buNone/>
              <a:defRPr sz="1600">
                <a:solidFill>
                  <a:schemeClr val="dk1"/>
                </a:solidFill>
              </a:defRPr>
            </a:lvl1pPr>
            <a:lvl2pPr indent="-228600" lvl="1" marL="914400" algn="l">
              <a:lnSpc>
                <a:spcPct val="100000"/>
              </a:lnSpc>
              <a:spcBef>
                <a:spcPts val="600"/>
              </a:spcBef>
              <a:spcAft>
                <a:spcPts val="0"/>
              </a:spcAft>
              <a:buSzPts val="1100"/>
              <a:buFont typeface="Arial"/>
              <a:buNone/>
              <a:defRPr sz="1100"/>
            </a:lvl2pPr>
            <a:lvl3pPr indent="-228600" lvl="2" marL="1371600" algn="l">
              <a:lnSpc>
                <a:spcPct val="100000"/>
              </a:lnSpc>
              <a:spcBef>
                <a:spcPts val="600"/>
              </a:spcBef>
              <a:spcAft>
                <a:spcPts val="0"/>
              </a:spcAft>
              <a:buSzPts val="1100"/>
              <a:buFont typeface="Arial"/>
              <a:buNone/>
              <a:defRPr sz="1100"/>
            </a:lvl3pPr>
            <a:lvl4pPr indent="-228600" lvl="3" marL="1828800" algn="l">
              <a:spcBef>
                <a:spcPts val="600"/>
              </a:spcBef>
              <a:spcAft>
                <a:spcPts val="0"/>
              </a:spcAft>
              <a:buSzPts val="1100"/>
              <a:buFont typeface="Arial"/>
              <a:buNone/>
              <a:defRPr sz="1100"/>
            </a:lvl4pPr>
            <a:lvl5pPr indent="-228600" lvl="4" marL="2286000" algn="l">
              <a:spcBef>
                <a:spcPts val="220"/>
              </a:spcBef>
              <a:spcAft>
                <a:spcPts val="0"/>
              </a:spcAft>
              <a:buSzPts val="1100"/>
              <a:buFont typeface="Arial"/>
              <a:buNone/>
              <a:defRPr sz="11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97" name="Google Shape;997;p100"/>
          <p:cNvSpPr txBox="1"/>
          <p:nvPr>
            <p:ph idx="4" type="body"/>
          </p:nvPr>
        </p:nvSpPr>
        <p:spPr>
          <a:xfrm>
            <a:off x="3748089" y="1499341"/>
            <a:ext cx="4919662" cy="3166386"/>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Clr>
                <a:schemeClr val="lt1"/>
              </a:buClr>
              <a:buSzPts val="1800"/>
              <a:buChar char="•"/>
              <a:defRPr sz="1800">
                <a:solidFill>
                  <a:schemeClr val="lt1"/>
                </a:solidFill>
              </a:defRPr>
            </a:lvl1pPr>
            <a:lvl2pPr indent="-317500" lvl="1" marL="914400" algn="l">
              <a:lnSpc>
                <a:spcPct val="100000"/>
              </a:lnSpc>
              <a:spcBef>
                <a:spcPts val="600"/>
              </a:spcBef>
              <a:spcAft>
                <a:spcPts val="0"/>
              </a:spcAft>
              <a:buClr>
                <a:schemeClr val="lt1"/>
              </a:buClr>
              <a:buSzPts val="1400"/>
              <a:buFont typeface="Arial"/>
              <a:buChar char="‒"/>
              <a:defRPr sz="1400">
                <a:solidFill>
                  <a:schemeClr val="lt1"/>
                </a:solidFill>
              </a:defRPr>
            </a:lvl2pPr>
            <a:lvl3pPr indent="-304800" lvl="2" marL="1371600" algn="l">
              <a:lnSpc>
                <a:spcPct val="100000"/>
              </a:lnSpc>
              <a:spcBef>
                <a:spcPts val="600"/>
              </a:spcBef>
              <a:spcAft>
                <a:spcPts val="0"/>
              </a:spcAft>
              <a:buClr>
                <a:schemeClr val="lt1"/>
              </a:buClr>
              <a:buSzPts val="1200"/>
              <a:buFont typeface="Noto Sans Symbols"/>
              <a:buChar char="▪"/>
              <a:defRPr sz="1200">
                <a:solidFill>
                  <a:schemeClr val="lt1"/>
                </a:solidFill>
              </a:defRPr>
            </a:lvl3pPr>
            <a:lvl4pPr indent="-298450" lvl="3" marL="1828800" algn="l">
              <a:spcBef>
                <a:spcPts val="600"/>
              </a:spcBef>
              <a:spcAft>
                <a:spcPts val="0"/>
              </a:spcAft>
              <a:buClr>
                <a:schemeClr val="lt1"/>
              </a:buClr>
              <a:buSzPts val="1100"/>
              <a:buFont typeface="Courier New"/>
              <a:buChar char="o"/>
              <a:defRPr sz="1100">
                <a:solidFill>
                  <a:schemeClr val="lt1"/>
                </a:solidFill>
              </a:defRPr>
            </a:lvl4pPr>
            <a:lvl5pPr indent="-298450" lvl="4" marL="2286000" algn="l">
              <a:spcBef>
                <a:spcPts val="600"/>
              </a:spcBef>
              <a:spcAft>
                <a:spcPts val="0"/>
              </a:spcAft>
              <a:buClr>
                <a:schemeClr val="lt1"/>
              </a:buClr>
              <a:buSzPts val="1100"/>
              <a:buFont typeface="Merriweather Sans"/>
              <a:buChar char="◆"/>
              <a:defRPr sz="1100">
                <a:solidFill>
                  <a:schemeClr val="lt1"/>
                </a:solidFill>
              </a:defRPr>
            </a:lvl5pPr>
            <a:lvl6pPr indent="-342900" lvl="5" marL="2743200" algn="l">
              <a:spcBef>
                <a:spcPts val="60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07" Type="http://schemas.openxmlformats.org/officeDocument/2006/relationships/slideLayout" Target="../slideLayouts/slideLayout107.xml"/><Relationship Id="rId106" Type="http://schemas.openxmlformats.org/officeDocument/2006/relationships/slideLayout" Target="../slideLayouts/slideLayout106.xml"/><Relationship Id="rId105" Type="http://schemas.openxmlformats.org/officeDocument/2006/relationships/slideLayout" Target="../slideLayouts/slideLayout105.xml"/><Relationship Id="rId104" Type="http://schemas.openxmlformats.org/officeDocument/2006/relationships/slideLayout" Target="../slideLayouts/slideLayout104.xml"/><Relationship Id="rId109" Type="http://schemas.openxmlformats.org/officeDocument/2006/relationships/slideLayout" Target="../slideLayouts/slideLayout109.xml"/><Relationship Id="rId108" Type="http://schemas.openxmlformats.org/officeDocument/2006/relationships/slideLayout" Target="../slideLayouts/slideLayout108.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103" Type="http://schemas.openxmlformats.org/officeDocument/2006/relationships/slideLayout" Target="../slideLayouts/slideLayout103.xml"/><Relationship Id="rId102" Type="http://schemas.openxmlformats.org/officeDocument/2006/relationships/slideLayout" Target="../slideLayouts/slideLayout102.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176" Type="http://schemas.openxmlformats.org/officeDocument/2006/relationships/theme" Target="../theme/theme1.xml"/><Relationship Id="rId36" Type="http://schemas.openxmlformats.org/officeDocument/2006/relationships/slideLayout" Target="../slideLayouts/slideLayout36.xml"/><Relationship Id="rId175" Type="http://schemas.openxmlformats.org/officeDocument/2006/relationships/slideLayout" Target="../slideLayouts/slideLayout175.xml"/><Relationship Id="rId39" Type="http://schemas.openxmlformats.org/officeDocument/2006/relationships/slideLayout" Target="../slideLayouts/slideLayout39.xml"/><Relationship Id="rId174" Type="http://schemas.openxmlformats.org/officeDocument/2006/relationships/slideLayout" Target="../slideLayouts/slideLayout174.xml"/><Relationship Id="rId38" Type="http://schemas.openxmlformats.org/officeDocument/2006/relationships/slideLayout" Target="../slideLayouts/slideLayout38.xml"/><Relationship Id="rId173" Type="http://schemas.openxmlformats.org/officeDocument/2006/relationships/slideLayout" Target="../slideLayouts/slideLayout173.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29" Type="http://schemas.openxmlformats.org/officeDocument/2006/relationships/slideLayout" Target="../slideLayouts/slideLayout129.xml"/><Relationship Id="rId128" Type="http://schemas.openxmlformats.org/officeDocument/2006/relationships/slideLayout" Target="../slideLayouts/slideLayout128.xml"/><Relationship Id="rId127" Type="http://schemas.openxmlformats.org/officeDocument/2006/relationships/slideLayout" Target="../slideLayouts/slideLayout127.xml"/><Relationship Id="rId126" Type="http://schemas.openxmlformats.org/officeDocument/2006/relationships/slideLayout" Target="../slideLayouts/slideLayout126.xml"/><Relationship Id="rId26" Type="http://schemas.openxmlformats.org/officeDocument/2006/relationships/slideLayout" Target="../slideLayouts/slideLayout26.xml"/><Relationship Id="rId121" Type="http://schemas.openxmlformats.org/officeDocument/2006/relationships/slideLayout" Target="../slideLayouts/slideLayout121.xml"/><Relationship Id="rId25" Type="http://schemas.openxmlformats.org/officeDocument/2006/relationships/slideLayout" Target="../slideLayouts/slideLayout25.xml"/><Relationship Id="rId120" Type="http://schemas.openxmlformats.org/officeDocument/2006/relationships/slideLayout" Target="../slideLayouts/slideLayout120.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125" Type="http://schemas.openxmlformats.org/officeDocument/2006/relationships/slideLayout" Target="../slideLayouts/slideLayout125.xml"/><Relationship Id="rId29" Type="http://schemas.openxmlformats.org/officeDocument/2006/relationships/slideLayout" Target="../slideLayouts/slideLayout29.xml"/><Relationship Id="rId124" Type="http://schemas.openxmlformats.org/officeDocument/2006/relationships/slideLayout" Target="../slideLayouts/slideLayout124.xml"/><Relationship Id="rId123" Type="http://schemas.openxmlformats.org/officeDocument/2006/relationships/slideLayout" Target="../slideLayouts/slideLayout123.xml"/><Relationship Id="rId122" Type="http://schemas.openxmlformats.org/officeDocument/2006/relationships/slideLayout" Target="../slideLayouts/slideLayout122.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11" Type="http://schemas.openxmlformats.org/officeDocument/2006/relationships/slideLayout" Target="../slideLayouts/slideLayout11.xml"/><Relationship Id="rId99" Type="http://schemas.openxmlformats.org/officeDocument/2006/relationships/slideLayout" Target="../slideLayouts/slideLayout99.xml"/><Relationship Id="rId10" Type="http://schemas.openxmlformats.org/officeDocument/2006/relationships/slideLayout" Target="../slideLayouts/slideLayout10.xml"/><Relationship Id="rId98" Type="http://schemas.openxmlformats.org/officeDocument/2006/relationships/slideLayout" Target="../slideLayouts/slideLayout98.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118" Type="http://schemas.openxmlformats.org/officeDocument/2006/relationships/slideLayout" Target="../slideLayouts/slideLayout118.xml"/><Relationship Id="rId117" Type="http://schemas.openxmlformats.org/officeDocument/2006/relationships/slideLayout" Target="../slideLayouts/slideLayout117.xml"/><Relationship Id="rId116" Type="http://schemas.openxmlformats.org/officeDocument/2006/relationships/slideLayout" Target="../slideLayouts/slideLayout116.xml"/><Relationship Id="rId115" Type="http://schemas.openxmlformats.org/officeDocument/2006/relationships/slideLayout" Target="../slideLayouts/slideLayout115.xml"/><Relationship Id="rId119" Type="http://schemas.openxmlformats.org/officeDocument/2006/relationships/slideLayout" Target="../slideLayouts/slideLayout119.xml"/><Relationship Id="rId15" Type="http://schemas.openxmlformats.org/officeDocument/2006/relationships/slideLayout" Target="../slideLayouts/slideLayout15.xml"/><Relationship Id="rId110" Type="http://schemas.openxmlformats.org/officeDocument/2006/relationships/slideLayout" Target="../slideLayouts/slideLayout110.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14" Type="http://schemas.openxmlformats.org/officeDocument/2006/relationships/slideLayout" Target="../slideLayouts/slideLayout114.xml"/><Relationship Id="rId18" Type="http://schemas.openxmlformats.org/officeDocument/2006/relationships/slideLayout" Target="../slideLayouts/slideLayout18.xml"/><Relationship Id="rId113" Type="http://schemas.openxmlformats.org/officeDocument/2006/relationships/slideLayout" Target="../slideLayouts/slideLayout113.xml"/><Relationship Id="rId112" Type="http://schemas.openxmlformats.org/officeDocument/2006/relationships/slideLayout" Target="../slideLayouts/slideLayout112.xml"/><Relationship Id="rId111" Type="http://schemas.openxmlformats.org/officeDocument/2006/relationships/slideLayout" Target="../slideLayouts/slideLayout111.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8" Type="http://schemas.openxmlformats.org/officeDocument/2006/relationships/slideLayout" Target="../slideLayouts/slideLayout88.xml"/><Relationship Id="rId150" Type="http://schemas.openxmlformats.org/officeDocument/2006/relationships/slideLayout" Target="../slideLayouts/slideLayout150.xml"/><Relationship Id="rId87" Type="http://schemas.openxmlformats.org/officeDocument/2006/relationships/slideLayout" Target="../slideLayouts/slideLayout87.xml"/><Relationship Id="rId89" Type="http://schemas.openxmlformats.org/officeDocument/2006/relationships/slideLayout" Target="../slideLayouts/slideLayout89.xml"/><Relationship Id="rId80" Type="http://schemas.openxmlformats.org/officeDocument/2006/relationships/slideLayout" Target="../slideLayouts/slideLayout80.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149" Type="http://schemas.openxmlformats.org/officeDocument/2006/relationships/slideLayout" Target="../slideLayouts/slideLayout149.xml"/><Relationship Id="rId4" Type="http://schemas.openxmlformats.org/officeDocument/2006/relationships/slideLayout" Target="../slideLayouts/slideLayout4.xml"/><Relationship Id="rId148" Type="http://schemas.openxmlformats.org/officeDocument/2006/relationships/slideLayout" Target="../slideLayouts/slideLayout148.xml"/><Relationship Id="rId9" Type="http://schemas.openxmlformats.org/officeDocument/2006/relationships/slideLayout" Target="../slideLayouts/slideLayout9.xml"/><Relationship Id="rId143" Type="http://schemas.openxmlformats.org/officeDocument/2006/relationships/slideLayout" Target="../slideLayouts/slideLayout143.xml"/><Relationship Id="rId142" Type="http://schemas.openxmlformats.org/officeDocument/2006/relationships/slideLayout" Target="../slideLayouts/slideLayout142.xml"/><Relationship Id="rId141" Type="http://schemas.openxmlformats.org/officeDocument/2006/relationships/slideLayout" Target="../slideLayouts/slideLayout141.xml"/><Relationship Id="rId140" Type="http://schemas.openxmlformats.org/officeDocument/2006/relationships/slideLayout" Target="../slideLayouts/slideLayout140.xml"/><Relationship Id="rId5" Type="http://schemas.openxmlformats.org/officeDocument/2006/relationships/slideLayout" Target="../slideLayouts/slideLayout5.xml"/><Relationship Id="rId147" Type="http://schemas.openxmlformats.org/officeDocument/2006/relationships/slideLayout" Target="../slideLayouts/slideLayout147.xml"/><Relationship Id="rId6" Type="http://schemas.openxmlformats.org/officeDocument/2006/relationships/slideLayout" Target="../slideLayouts/slideLayout6.xml"/><Relationship Id="rId146" Type="http://schemas.openxmlformats.org/officeDocument/2006/relationships/slideLayout" Target="../slideLayouts/slideLayout146.xml"/><Relationship Id="rId7" Type="http://schemas.openxmlformats.org/officeDocument/2006/relationships/slideLayout" Target="../slideLayouts/slideLayout7.xml"/><Relationship Id="rId145" Type="http://schemas.openxmlformats.org/officeDocument/2006/relationships/slideLayout" Target="../slideLayouts/slideLayout145.xml"/><Relationship Id="rId8" Type="http://schemas.openxmlformats.org/officeDocument/2006/relationships/slideLayout" Target="../slideLayouts/slideLayout8.xml"/><Relationship Id="rId144" Type="http://schemas.openxmlformats.org/officeDocument/2006/relationships/slideLayout" Target="../slideLayouts/slideLayout14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139" Type="http://schemas.openxmlformats.org/officeDocument/2006/relationships/slideLayout" Target="../slideLayouts/slideLayout139.xml"/><Relationship Id="rId138" Type="http://schemas.openxmlformats.org/officeDocument/2006/relationships/slideLayout" Target="../slideLayouts/slideLayout138.xml"/><Relationship Id="rId137" Type="http://schemas.openxmlformats.org/officeDocument/2006/relationships/slideLayout" Target="../slideLayouts/slideLayout137.xml"/><Relationship Id="rId132" Type="http://schemas.openxmlformats.org/officeDocument/2006/relationships/slideLayout" Target="../slideLayouts/slideLayout132.xml"/><Relationship Id="rId131" Type="http://schemas.openxmlformats.org/officeDocument/2006/relationships/slideLayout" Target="../slideLayouts/slideLayout131.xml"/><Relationship Id="rId130" Type="http://schemas.openxmlformats.org/officeDocument/2006/relationships/slideLayout" Target="../slideLayouts/slideLayout130.xml"/><Relationship Id="rId136" Type="http://schemas.openxmlformats.org/officeDocument/2006/relationships/slideLayout" Target="../slideLayouts/slideLayout136.xml"/><Relationship Id="rId135" Type="http://schemas.openxmlformats.org/officeDocument/2006/relationships/slideLayout" Target="../slideLayouts/slideLayout135.xml"/><Relationship Id="rId134" Type="http://schemas.openxmlformats.org/officeDocument/2006/relationships/slideLayout" Target="../slideLayouts/slideLayout134.xml"/><Relationship Id="rId133" Type="http://schemas.openxmlformats.org/officeDocument/2006/relationships/slideLayout" Target="../slideLayouts/slideLayout13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6" Type="http://schemas.openxmlformats.org/officeDocument/2006/relationships/slideLayout" Target="../slideLayouts/slideLayout66.xml"/><Relationship Id="rId172" Type="http://schemas.openxmlformats.org/officeDocument/2006/relationships/slideLayout" Target="../slideLayouts/slideLayout172.xml"/><Relationship Id="rId65" Type="http://schemas.openxmlformats.org/officeDocument/2006/relationships/slideLayout" Target="../slideLayouts/slideLayout65.xml"/><Relationship Id="rId171" Type="http://schemas.openxmlformats.org/officeDocument/2006/relationships/slideLayout" Target="../slideLayouts/slideLayout171.xml"/><Relationship Id="rId68" Type="http://schemas.openxmlformats.org/officeDocument/2006/relationships/slideLayout" Target="../slideLayouts/slideLayout68.xml"/><Relationship Id="rId170" Type="http://schemas.openxmlformats.org/officeDocument/2006/relationships/slideLayout" Target="../slideLayouts/slideLayout170.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165" Type="http://schemas.openxmlformats.org/officeDocument/2006/relationships/slideLayout" Target="../slideLayouts/slideLayout165.xml"/><Relationship Id="rId69" Type="http://schemas.openxmlformats.org/officeDocument/2006/relationships/slideLayout" Target="../slideLayouts/slideLayout69.xml"/><Relationship Id="rId164" Type="http://schemas.openxmlformats.org/officeDocument/2006/relationships/slideLayout" Target="../slideLayouts/slideLayout164.xml"/><Relationship Id="rId163" Type="http://schemas.openxmlformats.org/officeDocument/2006/relationships/slideLayout" Target="../slideLayouts/slideLayout163.xml"/><Relationship Id="rId162" Type="http://schemas.openxmlformats.org/officeDocument/2006/relationships/slideLayout" Target="../slideLayouts/slideLayout162.xml"/><Relationship Id="rId169" Type="http://schemas.openxmlformats.org/officeDocument/2006/relationships/slideLayout" Target="../slideLayouts/slideLayout169.xml"/><Relationship Id="rId168" Type="http://schemas.openxmlformats.org/officeDocument/2006/relationships/slideLayout" Target="../slideLayouts/slideLayout168.xml"/><Relationship Id="rId167" Type="http://schemas.openxmlformats.org/officeDocument/2006/relationships/slideLayout" Target="../slideLayouts/slideLayout167.xml"/><Relationship Id="rId166" Type="http://schemas.openxmlformats.org/officeDocument/2006/relationships/slideLayout" Target="../slideLayouts/slideLayout166.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5" Type="http://schemas.openxmlformats.org/officeDocument/2006/relationships/slideLayout" Target="../slideLayouts/slideLayout55.xml"/><Relationship Id="rId161" Type="http://schemas.openxmlformats.org/officeDocument/2006/relationships/slideLayout" Target="../slideLayouts/slideLayout161.xml"/><Relationship Id="rId54" Type="http://schemas.openxmlformats.org/officeDocument/2006/relationships/slideLayout" Target="../slideLayouts/slideLayout54.xml"/><Relationship Id="rId160" Type="http://schemas.openxmlformats.org/officeDocument/2006/relationships/slideLayout" Target="../slideLayouts/slideLayout160.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159" Type="http://schemas.openxmlformats.org/officeDocument/2006/relationships/slideLayout" Target="../slideLayouts/slideLayout159.xml"/><Relationship Id="rId59" Type="http://schemas.openxmlformats.org/officeDocument/2006/relationships/slideLayout" Target="../slideLayouts/slideLayout59.xml"/><Relationship Id="rId154" Type="http://schemas.openxmlformats.org/officeDocument/2006/relationships/slideLayout" Target="../slideLayouts/slideLayout154.xml"/><Relationship Id="rId58" Type="http://schemas.openxmlformats.org/officeDocument/2006/relationships/slideLayout" Target="../slideLayouts/slideLayout58.xml"/><Relationship Id="rId153" Type="http://schemas.openxmlformats.org/officeDocument/2006/relationships/slideLayout" Target="../slideLayouts/slideLayout153.xml"/><Relationship Id="rId152" Type="http://schemas.openxmlformats.org/officeDocument/2006/relationships/slideLayout" Target="../slideLayouts/slideLayout152.xml"/><Relationship Id="rId151" Type="http://schemas.openxmlformats.org/officeDocument/2006/relationships/slideLayout" Target="../slideLayouts/slideLayout151.xml"/><Relationship Id="rId158" Type="http://schemas.openxmlformats.org/officeDocument/2006/relationships/slideLayout" Target="../slideLayouts/slideLayout158.xml"/><Relationship Id="rId157" Type="http://schemas.openxmlformats.org/officeDocument/2006/relationships/slideLayout" Target="../slideLayouts/slideLayout157.xml"/><Relationship Id="rId156" Type="http://schemas.openxmlformats.org/officeDocument/2006/relationships/slideLayout" Target="../slideLayouts/slideLayout156.xml"/><Relationship Id="rId155" Type="http://schemas.openxmlformats.org/officeDocument/2006/relationships/slideLayout" Target="../slideLayouts/slideLayout155.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215.xml"/><Relationship Id="rId42" Type="http://schemas.openxmlformats.org/officeDocument/2006/relationships/slideLayout" Target="../slideLayouts/slideLayout217.xml"/><Relationship Id="rId41" Type="http://schemas.openxmlformats.org/officeDocument/2006/relationships/slideLayout" Target="../slideLayouts/slideLayout216.xml"/><Relationship Id="rId44" Type="http://schemas.openxmlformats.org/officeDocument/2006/relationships/slideLayout" Target="../slideLayouts/slideLayout219.xml"/><Relationship Id="rId43" Type="http://schemas.openxmlformats.org/officeDocument/2006/relationships/slideLayout" Target="../slideLayouts/slideLayout218.xml"/><Relationship Id="rId46" Type="http://schemas.openxmlformats.org/officeDocument/2006/relationships/slideLayout" Target="../slideLayouts/slideLayout221.xml"/><Relationship Id="rId45" Type="http://schemas.openxmlformats.org/officeDocument/2006/relationships/slideLayout" Target="../slideLayouts/slideLayout220.xml"/><Relationship Id="rId107" Type="http://schemas.openxmlformats.org/officeDocument/2006/relationships/slideLayout" Target="../slideLayouts/slideLayout282.xml"/><Relationship Id="rId106" Type="http://schemas.openxmlformats.org/officeDocument/2006/relationships/slideLayout" Target="../slideLayouts/slideLayout281.xml"/><Relationship Id="rId105" Type="http://schemas.openxmlformats.org/officeDocument/2006/relationships/slideLayout" Target="../slideLayouts/slideLayout280.xml"/><Relationship Id="rId104" Type="http://schemas.openxmlformats.org/officeDocument/2006/relationships/slideLayout" Target="../slideLayouts/slideLayout279.xml"/><Relationship Id="rId109" Type="http://schemas.openxmlformats.org/officeDocument/2006/relationships/slideLayout" Target="../slideLayouts/slideLayout284.xml"/><Relationship Id="rId108" Type="http://schemas.openxmlformats.org/officeDocument/2006/relationships/slideLayout" Target="../slideLayouts/slideLayout283.xml"/><Relationship Id="rId48" Type="http://schemas.openxmlformats.org/officeDocument/2006/relationships/slideLayout" Target="../slideLayouts/slideLayout223.xml"/><Relationship Id="rId47" Type="http://schemas.openxmlformats.org/officeDocument/2006/relationships/slideLayout" Target="../slideLayouts/slideLayout222.xml"/><Relationship Id="rId49" Type="http://schemas.openxmlformats.org/officeDocument/2006/relationships/slideLayout" Target="../slideLayouts/slideLayout224.xml"/><Relationship Id="rId103" Type="http://schemas.openxmlformats.org/officeDocument/2006/relationships/slideLayout" Target="../slideLayouts/slideLayout278.xml"/><Relationship Id="rId102" Type="http://schemas.openxmlformats.org/officeDocument/2006/relationships/slideLayout" Target="../slideLayouts/slideLayout277.xml"/><Relationship Id="rId101" Type="http://schemas.openxmlformats.org/officeDocument/2006/relationships/slideLayout" Target="../slideLayouts/slideLayout276.xml"/><Relationship Id="rId100" Type="http://schemas.openxmlformats.org/officeDocument/2006/relationships/slideLayout" Target="../slideLayouts/slideLayout275.xml"/><Relationship Id="rId31" Type="http://schemas.openxmlformats.org/officeDocument/2006/relationships/slideLayout" Target="../slideLayouts/slideLayout206.xml"/><Relationship Id="rId30" Type="http://schemas.openxmlformats.org/officeDocument/2006/relationships/slideLayout" Target="../slideLayouts/slideLayout205.xml"/><Relationship Id="rId33" Type="http://schemas.openxmlformats.org/officeDocument/2006/relationships/slideLayout" Target="../slideLayouts/slideLayout208.xml"/><Relationship Id="rId32" Type="http://schemas.openxmlformats.org/officeDocument/2006/relationships/slideLayout" Target="../slideLayouts/slideLayout207.xml"/><Relationship Id="rId35" Type="http://schemas.openxmlformats.org/officeDocument/2006/relationships/slideLayout" Target="../slideLayouts/slideLayout210.xml"/><Relationship Id="rId34" Type="http://schemas.openxmlformats.org/officeDocument/2006/relationships/slideLayout" Target="../slideLayouts/slideLayout209.xml"/><Relationship Id="rId37" Type="http://schemas.openxmlformats.org/officeDocument/2006/relationships/slideLayout" Target="../slideLayouts/slideLayout212.xml"/><Relationship Id="rId36" Type="http://schemas.openxmlformats.org/officeDocument/2006/relationships/slideLayout" Target="../slideLayouts/slideLayout211.xml"/><Relationship Id="rId175" Type="http://schemas.openxmlformats.org/officeDocument/2006/relationships/theme" Target="../theme/theme2.xml"/><Relationship Id="rId39" Type="http://schemas.openxmlformats.org/officeDocument/2006/relationships/slideLayout" Target="../slideLayouts/slideLayout214.xml"/><Relationship Id="rId174" Type="http://schemas.openxmlformats.org/officeDocument/2006/relationships/slideLayout" Target="../slideLayouts/slideLayout349.xml"/><Relationship Id="rId38" Type="http://schemas.openxmlformats.org/officeDocument/2006/relationships/slideLayout" Target="../slideLayouts/slideLayout213.xml"/><Relationship Id="rId173" Type="http://schemas.openxmlformats.org/officeDocument/2006/relationships/slideLayout" Target="../slideLayouts/slideLayout348.xml"/><Relationship Id="rId20" Type="http://schemas.openxmlformats.org/officeDocument/2006/relationships/slideLayout" Target="../slideLayouts/slideLayout195.xml"/><Relationship Id="rId22" Type="http://schemas.openxmlformats.org/officeDocument/2006/relationships/slideLayout" Target="../slideLayouts/slideLayout197.xml"/><Relationship Id="rId21" Type="http://schemas.openxmlformats.org/officeDocument/2006/relationships/slideLayout" Target="../slideLayouts/slideLayout196.xml"/><Relationship Id="rId24" Type="http://schemas.openxmlformats.org/officeDocument/2006/relationships/slideLayout" Target="../slideLayouts/slideLayout199.xml"/><Relationship Id="rId23" Type="http://schemas.openxmlformats.org/officeDocument/2006/relationships/slideLayout" Target="../slideLayouts/slideLayout198.xml"/><Relationship Id="rId129" Type="http://schemas.openxmlformats.org/officeDocument/2006/relationships/slideLayout" Target="../slideLayouts/slideLayout304.xml"/><Relationship Id="rId128" Type="http://schemas.openxmlformats.org/officeDocument/2006/relationships/slideLayout" Target="../slideLayouts/slideLayout303.xml"/><Relationship Id="rId127" Type="http://schemas.openxmlformats.org/officeDocument/2006/relationships/slideLayout" Target="../slideLayouts/slideLayout302.xml"/><Relationship Id="rId126" Type="http://schemas.openxmlformats.org/officeDocument/2006/relationships/slideLayout" Target="../slideLayouts/slideLayout301.xml"/><Relationship Id="rId26" Type="http://schemas.openxmlformats.org/officeDocument/2006/relationships/slideLayout" Target="../slideLayouts/slideLayout201.xml"/><Relationship Id="rId121" Type="http://schemas.openxmlformats.org/officeDocument/2006/relationships/slideLayout" Target="../slideLayouts/slideLayout296.xml"/><Relationship Id="rId25" Type="http://schemas.openxmlformats.org/officeDocument/2006/relationships/slideLayout" Target="../slideLayouts/slideLayout200.xml"/><Relationship Id="rId120" Type="http://schemas.openxmlformats.org/officeDocument/2006/relationships/slideLayout" Target="../slideLayouts/slideLayout295.xml"/><Relationship Id="rId28" Type="http://schemas.openxmlformats.org/officeDocument/2006/relationships/slideLayout" Target="../slideLayouts/slideLayout203.xml"/><Relationship Id="rId27" Type="http://schemas.openxmlformats.org/officeDocument/2006/relationships/slideLayout" Target="../slideLayouts/slideLayout202.xml"/><Relationship Id="rId125" Type="http://schemas.openxmlformats.org/officeDocument/2006/relationships/slideLayout" Target="../slideLayouts/slideLayout300.xml"/><Relationship Id="rId29" Type="http://schemas.openxmlformats.org/officeDocument/2006/relationships/slideLayout" Target="../slideLayouts/slideLayout204.xml"/><Relationship Id="rId124" Type="http://schemas.openxmlformats.org/officeDocument/2006/relationships/slideLayout" Target="../slideLayouts/slideLayout299.xml"/><Relationship Id="rId123" Type="http://schemas.openxmlformats.org/officeDocument/2006/relationships/slideLayout" Target="../slideLayouts/slideLayout298.xml"/><Relationship Id="rId122" Type="http://schemas.openxmlformats.org/officeDocument/2006/relationships/slideLayout" Target="../slideLayouts/slideLayout297.xml"/><Relationship Id="rId95" Type="http://schemas.openxmlformats.org/officeDocument/2006/relationships/slideLayout" Target="../slideLayouts/slideLayout270.xml"/><Relationship Id="rId94" Type="http://schemas.openxmlformats.org/officeDocument/2006/relationships/slideLayout" Target="../slideLayouts/slideLayout269.xml"/><Relationship Id="rId97" Type="http://schemas.openxmlformats.org/officeDocument/2006/relationships/slideLayout" Target="../slideLayouts/slideLayout272.xml"/><Relationship Id="rId96" Type="http://schemas.openxmlformats.org/officeDocument/2006/relationships/slideLayout" Target="../slideLayouts/slideLayout271.xml"/><Relationship Id="rId11" Type="http://schemas.openxmlformats.org/officeDocument/2006/relationships/slideLayout" Target="../slideLayouts/slideLayout186.xml"/><Relationship Id="rId99" Type="http://schemas.openxmlformats.org/officeDocument/2006/relationships/slideLayout" Target="../slideLayouts/slideLayout274.xml"/><Relationship Id="rId10" Type="http://schemas.openxmlformats.org/officeDocument/2006/relationships/slideLayout" Target="../slideLayouts/slideLayout185.xml"/><Relationship Id="rId98" Type="http://schemas.openxmlformats.org/officeDocument/2006/relationships/slideLayout" Target="../slideLayouts/slideLayout273.xml"/><Relationship Id="rId13" Type="http://schemas.openxmlformats.org/officeDocument/2006/relationships/slideLayout" Target="../slideLayouts/slideLayout188.xml"/><Relationship Id="rId12" Type="http://schemas.openxmlformats.org/officeDocument/2006/relationships/slideLayout" Target="../slideLayouts/slideLayout187.xml"/><Relationship Id="rId91" Type="http://schemas.openxmlformats.org/officeDocument/2006/relationships/slideLayout" Target="../slideLayouts/slideLayout266.xml"/><Relationship Id="rId90" Type="http://schemas.openxmlformats.org/officeDocument/2006/relationships/slideLayout" Target="../slideLayouts/slideLayout265.xml"/><Relationship Id="rId93" Type="http://schemas.openxmlformats.org/officeDocument/2006/relationships/slideLayout" Target="../slideLayouts/slideLayout268.xml"/><Relationship Id="rId92" Type="http://schemas.openxmlformats.org/officeDocument/2006/relationships/slideLayout" Target="../slideLayouts/slideLayout267.xml"/><Relationship Id="rId118" Type="http://schemas.openxmlformats.org/officeDocument/2006/relationships/slideLayout" Target="../slideLayouts/slideLayout293.xml"/><Relationship Id="rId117" Type="http://schemas.openxmlformats.org/officeDocument/2006/relationships/slideLayout" Target="../slideLayouts/slideLayout292.xml"/><Relationship Id="rId116" Type="http://schemas.openxmlformats.org/officeDocument/2006/relationships/slideLayout" Target="../slideLayouts/slideLayout291.xml"/><Relationship Id="rId115" Type="http://schemas.openxmlformats.org/officeDocument/2006/relationships/slideLayout" Target="../slideLayouts/slideLayout290.xml"/><Relationship Id="rId119" Type="http://schemas.openxmlformats.org/officeDocument/2006/relationships/slideLayout" Target="../slideLayouts/slideLayout294.xml"/><Relationship Id="rId15" Type="http://schemas.openxmlformats.org/officeDocument/2006/relationships/slideLayout" Target="../slideLayouts/slideLayout190.xml"/><Relationship Id="rId110" Type="http://schemas.openxmlformats.org/officeDocument/2006/relationships/slideLayout" Target="../slideLayouts/slideLayout285.xml"/><Relationship Id="rId14" Type="http://schemas.openxmlformats.org/officeDocument/2006/relationships/slideLayout" Target="../slideLayouts/slideLayout189.xml"/><Relationship Id="rId17" Type="http://schemas.openxmlformats.org/officeDocument/2006/relationships/slideLayout" Target="../slideLayouts/slideLayout192.xml"/><Relationship Id="rId16" Type="http://schemas.openxmlformats.org/officeDocument/2006/relationships/slideLayout" Target="../slideLayouts/slideLayout191.xml"/><Relationship Id="rId19" Type="http://schemas.openxmlformats.org/officeDocument/2006/relationships/slideLayout" Target="../slideLayouts/slideLayout194.xml"/><Relationship Id="rId114" Type="http://schemas.openxmlformats.org/officeDocument/2006/relationships/slideLayout" Target="../slideLayouts/slideLayout289.xml"/><Relationship Id="rId18" Type="http://schemas.openxmlformats.org/officeDocument/2006/relationships/slideLayout" Target="../slideLayouts/slideLayout193.xml"/><Relationship Id="rId113" Type="http://schemas.openxmlformats.org/officeDocument/2006/relationships/slideLayout" Target="../slideLayouts/slideLayout288.xml"/><Relationship Id="rId112" Type="http://schemas.openxmlformats.org/officeDocument/2006/relationships/slideLayout" Target="../slideLayouts/slideLayout287.xml"/><Relationship Id="rId111" Type="http://schemas.openxmlformats.org/officeDocument/2006/relationships/slideLayout" Target="../slideLayouts/slideLayout286.xml"/><Relationship Id="rId84" Type="http://schemas.openxmlformats.org/officeDocument/2006/relationships/slideLayout" Target="../slideLayouts/slideLayout259.xml"/><Relationship Id="rId83" Type="http://schemas.openxmlformats.org/officeDocument/2006/relationships/slideLayout" Target="../slideLayouts/slideLayout258.xml"/><Relationship Id="rId86" Type="http://schemas.openxmlformats.org/officeDocument/2006/relationships/slideLayout" Target="../slideLayouts/slideLayout261.xml"/><Relationship Id="rId85" Type="http://schemas.openxmlformats.org/officeDocument/2006/relationships/slideLayout" Target="../slideLayouts/slideLayout260.xml"/><Relationship Id="rId88" Type="http://schemas.openxmlformats.org/officeDocument/2006/relationships/slideLayout" Target="../slideLayouts/slideLayout263.xml"/><Relationship Id="rId150" Type="http://schemas.openxmlformats.org/officeDocument/2006/relationships/slideLayout" Target="../slideLayouts/slideLayout325.xml"/><Relationship Id="rId87" Type="http://schemas.openxmlformats.org/officeDocument/2006/relationships/slideLayout" Target="../slideLayouts/slideLayout262.xml"/><Relationship Id="rId89" Type="http://schemas.openxmlformats.org/officeDocument/2006/relationships/slideLayout" Target="../slideLayouts/slideLayout264.xml"/><Relationship Id="rId80" Type="http://schemas.openxmlformats.org/officeDocument/2006/relationships/slideLayout" Target="../slideLayouts/slideLayout255.xml"/><Relationship Id="rId82" Type="http://schemas.openxmlformats.org/officeDocument/2006/relationships/slideLayout" Target="../slideLayouts/slideLayout257.xml"/><Relationship Id="rId81" Type="http://schemas.openxmlformats.org/officeDocument/2006/relationships/slideLayout" Target="../slideLayouts/slideLayout256.xml"/><Relationship Id="rId1" Type="http://schemas.openxmlformats.org/officeDocument/2006/relationships/slideLayout" Target="../slideLayouts/slideLayout176.xml"/><Relationship Id="rId2" Type="http://schemas.openxmlformats.org/officeDocument/2006/relationships/slideLayout" Target="../slideLayouts/slideLayout177.xml"/><Relationship Id="rId3" Type="http://schemas.openxmlformats.org/officeDocument/2006/relationships/slideLayout" Target="../slideLayouts/slideLayout178.xml"/><Relationship Id="rId149" Type="http://schemas.openxmlformats.org/officeDocument/2006/relationships/slideLayout" Target="../slideLayouts/slideLayout324.xml"/><Relationship Id="rId4" Type="http://schemas.openxmlformats.org/officeDocument/2006/relationships/slideLayout" Target="../slideLayouts/slideLayout179.xml"/><Relationship Id="rId148" Type="http://schemas.openxmlformats.org/officeDocument/2006/relationships/slideLayout" Target="../slideLayouts/slideLayout323.xml"/><Relationship Id="rId9" Type="http://schemas.openxmlformats.org/officeDocument/2006/relationships/slideLayout" Target="../slideLayouts/slideLayout184.xml"/><Relationship Id="rId143" Type="http://schemas.openxmlformats.org/officeDocument/2006/relationships/slideLayout" Target="../slideLayouts/slideLayout318.xml"/><Relationship Id="rId142" Type="http://schemas.openxmlformats.org/officeDocument/2006/relationships/slideLayout" Target="../slideLayouts/slideLayout317.xml"/><Relationship Id="rId141" Type="http://schemas.openxmlformats.org/officeDocument/2006/relationships/slideLayout" Target="../slideLayouts/slideLayout316.xml"/><Relationship Id="rId140" Type="http://schemas.openxmlformats.org/officeDocument/2006/relationships/slideLayout" Target="../slideLayouts/slideLayout315.xml"/><Relationship Id="rId5" Type="http://schemas.openxmlformats.org/officeDocument/2006/relationships/slideLayout" Target="../slideLayouts/slideLayout180.xml"/><Relationship Id="rId147" Type="http://schemas.openxmlformats.org/officeDocument/2006/relationships/slideLayout" Target="../slideLayouts/slideLayout322.xml"/><Relationship Id="rId6" Type="http://schemas.openxmlformats.org/officeDocument/2006/relationships/slideLayout" Target="../slideLayouts/slideLayout181.xml"/><Relationship Id="rId146" Type="http://schemas.openxmlformats.org/officeDocument/2006/relationships/slideLayout" Target="../slideLayouts/slideLayout321.xml"/><Relationship Id="rId7" Type="http://schemas.openxmlformats.org/officeDocument/2006/relationships/slideLayout" Target="../slideLayouts/slideLayout182.xml"/><Relationship Id="rId145" Type="http://schemas.openxmlformats.org/officeDocument/2006/relationships/slideLayout" Target="../slideLayouts/slideLayout320.xml"/><Relationship Id="rId8" Type="http://schemas.openxmlformats.org/officeDocument/2006/relationships/slideLayout" Target="../slideLayouts/slideLayout183.xml"/><Relationship Id="rId144" Type="http://schemas.openxmlformats.org/officeDocument/2006/relationships/slideLayout" Target="../slideLayouts/slideLayout319.xml"/><Relationship Id="rId73" Type="http://schemas.openxmlformats.org/officeDocument/2006/relationships/slideLayout" Target="../slideLayouts/slideLayout248.xml"/><Relationship Id="rId72" Type="http://schemas.openxmlformats.org/officeDocument/2006/relationships/slideLayout" Target="../slideLayouts/slideLayout247.xml"/><Relationship Id="rId75" Type="http://schemas.openxmlformats.org/officeDocument/2006/relationships/slideLayout" Target="../slideLayouts/slideLayout250.xml"/><Relationship Id="rId74" Type="http://schemas.openxmlformats.org/officeDocument/2006/relationships/slideLayout" Target="../slideLayouts/slideLayout249.xml"/><Relationship Id="rId77" Type="http://schemas.openxmlformats.org/officeDocument/2006/relationships/slideLayout" Target="../slideLayouts/slideLayout252.xml"/><Relationship Id="rId76" Type="http://schemas.openxmlformats.org/officeDocument/2006/relationships/slideLayout" Target="../slideLayouts/slideLayout251.xml"/><Relationship Id="rId79" Type="http://schemas.openxmlformats.org/officeDocument/2006/relationships/slideLayout" Target="../slideLayouts/slideLayout254.xml"/><Relationship Id="rId78" Type="http://schemas.openxmlformats.org/officeDocument/2006/relationships/slideLayout" Target="../slideLayouts/slideLayout253.xml"/><Relationship Id="rId71" Type="http://schemas.openxmlformats.org/officeDocument/2006/relationships/slideLayout" Target="../slideLayouts/slideLayout246.xml"/><Relationship Id="rId70" Type="http://schemas.openxmlformats.org/officeDocument/2006/relationships/slideLayout" Target="../slideLayouts/slideLayout245.xml"/><Relationship Id="rId139" Type="http://schemas.openxmlformats.org/officeDocument/2006/relationships/slideLayout" Target="../slideLayouts/slideLayout314.xml"/><Relationship Id="rId138" Type="http://schemas.openxmlformats.org/officeDocument/2006/relationships/slideLayout" Target="../slideLayouts/slideLayout313.xml"/><Relationship Id="rId137" Type="http://schemas.openxmlformats.org/officeDocument/2006/relationships/slideLayout" Target="../slideLayouts/slideLayout312.xml"/><Relationship Id="rId132" Type="http://schemas.openxmlformats.org/officeDocument/2006/relationships/slideLayout" Target="../slideLayouts/slideLayout307.xml"/><Relationship Id="rId131" Type="http://schemas.openxmlformats.org/officeDocument/2006/relationships/slideLayout" Target="../slideLayouts/slideLayout306.xml"/><Relationship Id="rId130" Type="http://schemas.openxmlformats.org/officeDocument/2006/relationships/slideLayout" Target="../slideLayouts/slideLayout305.xml"/><Relationship Id="rId136" Type="http://schemas.openxmlformats.org/officeDocument/2006/relationships/slideLayout" Target="../slideLayouts/slideLayout311.xml"/><Relationship Id="rId135" Type="http://schemas.openxmlformats.org/officeDocument/2006/relationships/slideLayout" Target="../slideLayouts/slideLayout310.xml"/><Relationship Id="rId134" Type="http://schemas.openxmlformats.org/officeDocument/2006/relationships/slideLayout" Target="../slideLayouts/slideLayout309.xml"/><Relationship Id="rId133" Type="http://schemas.openxmlformats.org/officeDocument/2006/relationships/slideLayout" Target="../slideLayouts/slideLayout308.xml"/><Relationship Id="rId62" Type="http://schemas.openxmlformats.org/officeDocument/2006/relationships/slideLayout" Target="../slideLayouts/slideLayout237.xml"/><Relationship Id="rId61" Type="http://schemas.openxmlformats.org/officeDocument/2006/relationships/slideLayout" Target="../slideLayouts/slideLayout236.xml"/><Relationship Id="rId64" Type="http://schemas.openxmlformats.org/officeDocument/2006/relationships/slideLayout" Target="../slideLayouts/slideLayout239.xml"/><Relationship Id="rId63" Type="http://schemas.openxmlformats.org/officeDocument/2006/relationships/slideLayout" Target="../slideLayouts/slideLayout238.xml"/><Relationship Id="rId66" Type="http://schemas.openxmlformats.org/officeDocument/2006/relationships/slideLayout" Target="../slideLayouts/slideLayout241.xml"/><Relationship Id="rId172" Type="http://schemas.openxmlformats.org/officeDocument/2006/relationships/slideLayout" Target="../slideLayouts/slideLayout347.xml"/><Relationship Id="rId65" Type="http://schemas.openxmlformats.org/officeDocument/2006/relationships/slideLayout" Target="../slideLayouts/slideLayout240.xml"/><Relationship Id="rId171" Type="http://schemas.openxmlformats.org/officeDocument/2006/relationships/slideLayout" Target="../slideLayouts/slideLayout346.xml"/><Relationship Id="rId68" Type="http://schemas.openxmlformats.org/officeDocument/2006/relationships/slideLayout" Target="../slideLayouts/slideLayout243.xml"/><Relationship Id="rId170" Type="http://schemas.openxmlformats.org/officeDocument/2006/relationships/slideLayout" Target="../slideLayouts/slideLayout345.xml"/><Relationship Id="rId67" Type="http://schemas.openxmlformats.org/officeDocument/2006/relationships/slideLayout" Target="../slideLayouts/slideLayout242.xml"/><Relationship Id="rId60" Type="http://schemas.openxmlformats.org/officeDocument/2006/relationships/slideLayout" Target="../slideLayouts/slideLayout235.xml"/><Relationship Id="rId165" Type="http://schemas.openxmlformats.org/officeDocument/2006/relationships/slideLayout" Target="../slideLayouts/slideLayout340.xml"/><Relationship Id="rId69" Type="http://schemas.openxmlformats.org/officeDocument/2006/relationships/slideLayout" Target="../slideLayouts/slideLayout244.xml"/><Relationship Id="rId164" Type="http://schemas.openxmlformats.org/officeDocument/2006/relationships/slideLayout" Target="../slideLayouts/slideLayout339.xml"/><Relationship Id="rId163" Type="http://schemas.openxmlformats.org/officeDocument/2006/relationships/slideLayout" Target="../slideLayouts/slideLayout338.xml"/><Relationship Id="rId162" Type="http://schemas.openxmlformats.org/officeDocument/2006/relationships/slideLayout" Target="../slideLayouts/slideLayout337.xml"/><Relationship Id="rId169" Type="http://schemas.openxmlformats.org/officeDocument/2006/relationships/slideLayout" Target="../slideLayouts/slideLayout344.xml"/><Relationship Id="rId168" Type="http://schemas.openxmlformats.org/officeDocument/2006/relationships/slideLayout" Target="../slideLayouts/slideLayout343.xml"/><Relationship Id="rId167" Type="http://schemas.openxmlformats.org/officeDocument/2006/relationships/slideLayout" Target="../slideLayouts/slideLayout342.xml"/><Relationship Id="rId166" Type="http://schemas.openxmlformats.org/officeDocument/2006/relationships/slideLayout" Target="../slideLayouts/slideLayout341.xml"/><Relationship Id="rId51" Type="http://schemas.openxmlformats.org/officeDocument/2006/relationships/slideLayout" Target="../slideLayouts/slideLayout226.xml"/><Relationship Id="rId50" Type="http://schemas.openxmlformats.org/officeDocument/2006/relationships/slideLayout" Target="../slideLayouts/slideLayout225.xml"/><Relationship Id="rId53" Type="http://schemas.openxmlformats.org/officeDocument/2006/relationships/slideLayout" Target="../slideLayouts/slideLayout228.xml"/><Relationship Id="rId52" Type="http://schemas.openxmlformats.org/officeDocument/2006/relationships/slideLayout" Target="../slideLayouts/slideLayout227.xml"/><Relationship Id="rId55" Type="http://schemas.openxmlformats.org/officeDocument/2006/relationships/slideLayout" Target="../slideLayouts/slideLayout230.xml"/><Relationship Id="rId161" Type="http://schemas.openxmlformats.org/officeDocument/2006/relationships/slideLayout" Target="../slideLayouts/slideLayout336.xml"/><Relationship Id="rId54" Type="http://schemas.openxmlformats.org/officeDocument/2006/relationships/slideLayout" Target="../slideLayouts/slideLayout229.xml"/><Relationship Id="rId160" Type="http://schemas.openxmlformats.org/officeDocument/2006/relationships/slideLayout" Target="../slideLayouts/slideLayout335.xml"/><Relationship Id="rId57" Type="http://schemas.openxmlformats.org/officeDocument/2006/relationships/slideLayout" Target="../slideLayouts/slideLayout232.xml"/><Relationship Id="rId56" Type="http://schemas.openxmlformats.org/officeDocument/2006/relationships/slideLayout" Target="../slideLayouts/slideLayout231.xml"/><Relationship Id="rId159" Type="http://schemas.openxmlformats.org/officeDocument/2006/relationships/slideLayout" Target="../slideLayouts/slideLayout334.xml"/><Relationship Id="rId59" Type="http://schemas.openxmlformats.org/officeDocument/2006/relationships/slideLayout" Target="../slideLayouts/slideLayout234.xml"/><Relationship Id="rId154" Type="http://schemas.openxmlformats.org/officeDocument/2006/relationships/slideLayout" Target="../slideLayouts/slideLayout329.xml"/><Relationship Id="rId58" Type="http://schemas.openxmlformats.org/officeDocument/2006/relationships/slideLayout" Target="../slideLayouts/slideLayout233.xml"/><Relationship Id="rId153" Type="http://schemas.openxmlformats.org/officeDocument/2006/relationships/slideLayout" Target="../slideLayouts/slideLayout328.xml"/><Relationship Id="rId152" Type="http://schemas.openxmlformats.org/officeDocument/2006/relationships/slideLayout" Target="../slideLayouts/slideLayout327.xml"/><Relationship Id="rId151" Type="http://schemas.openxmlformats.org/officeDocument/2006/relationships/slideLayout" Target="../slideLayouts/slideLayout326.xml"/><Relationship Id="rId158" Type="http://schemas.openxmlformats.org/officeDocument/2006/relationships/slideLayout" Target="../slideLayouts/slideLayout333.xml"/><Relationship Id="rId157" Type="http://schemas.openxmlformats.org/officeDocument/2006/relationships/slideLayout" Target="../slideLayouts/slideLayout332.xml"/><Relationship Id="rId156" Type="http://schemas.openxmlformats.org/officeDocument/2006/relationships/slideLayout" Target="../slideLayouts/slideLayout331.xml"/><Relationship Id="rId155" Type="http://schemas.openxmlformats.org/officeDocument/2006/relationships/slideLayout" Target="../slideLayouts/slideLayout3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6250" y="137160"/>
            <a:ext cx="8193024" cy="86868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accent6"/>
              </a:buClr>
              <a:buSzPts val="2800"/>
              <a:buFont typeface="Arial"/>
              <a:buNone/>
              <a:defRPr b="1" i="0" sz="2800" u="none" cap="none" strike="noStrike">
                <a:solidFill>
                  <a:schemeClr val="accent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76250" y="1225899"/>
            <a:ext cx="8191500" cy="3417541"/>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indent="-342900" lvl="2" marL="1371600"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indent="-314325" lvl="3" marL="1828800"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indent="-314325" lvl="4" marL="2286000"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8" name="Google Shape;8;p1"/>
          <p:cNvSpPr txBox="1"/>
          <p:nvPr>
            <p:ph idx="11" type="ftr"/>
          </p:nvPr>
        </p:nvSpPr>
        <p:spPr>
          <a:xfrm>
            <a:off x="117334" y="4725412"/>
            <a:ext cx="2205318" cy="274637"/>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800" u="none" cap="none" strike="noStrike">
                <a:solidFill>
                  <a:srgbClr val="9C9C9C"/>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 id="2147483749" r:id="rId102"/>
    <p:sldLayoutId id="2147483750" r:id="rId103"/>
    <p:sldLayoutId id="2147483751" r:id="rId104"/>
    <p:sldLayoutId id="2147483752" r:id="rId105"/>
    <p:sldLayoutId id="2147483753" r:id="rId106"/>
    <p:sldLayoutId id="2147483754" r:id="rId107"/>
    <p:sldLayoutId id="2147483755" r:id="rId108"/>
    <p:sldLayoutId id="2147483756" r:id="rId109"/>
    <p:sldLayoutId id="2147483757" r:id="rId110"/>
    <p:sldLayoutId id="2147483758" r:id="rId111"/>
    <p:sldLayoutId id="2147483759" r:id="rId112"/>
    <p:sldLayoutId id="2147483760" r:id="rId113"/>
    <p:sldLayoutId id="2147483761" r:id="rId114"/>
    <p:sldLayoutId id="2147483762" r:id="rId115"/>
    <p:sldLayoutId id="2147483763" r:id="rId116"/>
    <p:sldLayoutId id="2147483764" r:id="rId117"/>
    <p:sldLayoutId id="2147483765" r:id="rId118"/>
    <p:sldLayoutId id="2147483766" r:id="rId119"/>
    <p:sldLayoutId id="2147483767" r:id="rId120"/>
    <p:sldLayoutId id="2147483768" r:id="rId121"/>
    <p:sldLayoutId id="2147483769" r:id="rId122"/>
    <p:sldLayoutId id="2147483770" r:id="rId123"/>
    <p:sldLayoutId id="2147483771" r:id="rId124"/>
    <p:sldLayoutId id="2147483772" r:id="rId125"/>
    <p:sldLayoutId id="2147483773" r:id="rId126"/>
    <p:sldLayoutId id="2147483774" r:id="rId127"/>
    <p:sldLayoutId id="2147483775" r:id="rId128"/>
    <p:sldLayoutId id="2147483776" r:id="rId129"/>
    <p:sldLayoutId id="2147483777" r:id="rId130"/>
    <p:sldLayoutId id="2147483778" r:id="rId131"/>
    <p:sldLayoutId id="2147483779" r:id="rId132"/>
    <p:sldLayoutId id="2147483780" r:id="rId133"/>
    <p:sldLayoutId id="2147483781" r:id="rId134"/>
    <p:sldLayoutId id="2147483782" r:id="rId135"/>
    <p:sldLayoutId id="2147483783" r:id="rId136"/>
    <p:sldLayoutId id="2147483784" r:id="rId137"/>
    <p:sldLayoutId id="2147483785" r:id="rId138"/>
    <p:sldLayoutId id="2147483786" r:id="rId139"/>
    <p:sldLayoutId id="2147483787" r:id="rId140"/>
    <p:sldLayoutId id="2147483788" r:id="rId141"/>
    <p:sldLayoutId id="2147483789" r:id="rId142"/>
    <p:sldLayoutId id="2147483790" r:id="rId143"/>
    <p:sldLayoutId id="2147483791" r:id="rId144"/>
    <p:sldLayoutId id="2147483792" r:id="rId145"/>
    <p:sldLayoutId id="2147483793" r:id="rId146"/>
    <p:sldLayoutId id="2147483794" r:id="rId147"/>
    <p:sldLayoutId id="2147483795" r:id="rId148"/>
    <p:sldLayoutId id="2147483796" r:id="rId149"/>
    <p:sldLayoutId id="2147483797" r:id="rId150"/>
    <p:sldLayoutId id="2147483798" r:id="rId151"/>
    <p:sldLayoutId id="2147483799" r:id="rId152"/>
    <p:sldLayoutId id="2147483800" r:id="rId153"/>
    <p:sldLayoutId id="2147483801" r:id="rId154"/>
    <p:sldLayoutId id="2147483802" r:id="rId155"/>
    <p:sldLayoutId id="2147483803" r:id="rId156"/>
    <p:sldLayoutId id="2147483804" r:id="rId157"/>
    <p:sldLayoutId id="2147483805" r:id="rId158"/>
    <p:sldLayoutId id="2147483806" r:id="rId159"/>
    <p:sldLayoutId id="2147483807" r:id="rId160"/>
    <p:sldLayoutId id="2147483808" r:id="rId161"/>
    <p:sldLayoutId id="2147483809" r:id="rId162"/>
    <p:sldLayoutId id="2147483810" r:id="rId163"/>
    <p:sldLayoutId id="2147483811" r:id="rId164"/>
    <p:sldLayoutId id="2147483812" r:id="rId165"/>
    <p:sldLayoutId id="2147483813" r:id="rId166"/>
    <p:sldLayoutId id="2147483814" r:id="rId167"/>
    <p:sldLayoutId id="2147483815" r:id="rId168"/>
    <p:sldLayoutId id="2147483816" r:id="rId169"/>
    <p:sldLayoutId id="2147483817" r:id="rId170"/>
    <p:sldLayoutId id="2147483818" r:id="rId171"/>
    <p:sldLayoutId id="2147483819" r:id="rId172"/>
    <p:sldLayoutId id="2147483820" r:id="rId173"/>
    <p:sldLayoutId id="2147483821" r:id="rId174"/>
    <p:sldLayoutId id="2147483822" r:id="rId175"/>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2" name="Shape 1552"/>
        <p:cNvGrpSpPr/>
        <p:nvPr/>
      </p:nvGrpSpPr>
      <p:grpSpPr>
        <a:xfrm>
          <a:off x="0" y="0"/>
          <a:ext cx="0" cy="0"/>
          <a:chOff x="0" y="0"/>
          <a:chExt cx="0" cy="0"/>
        </a:xfrm>
      </p:grpSpPr>
      <p:sp>
        <p:nvSpPr>
          <p:cNvPr id="1553" name="Google Shape;1553;p177"/>
          <p:cNvSpPr txBox="1"/>
          <p:nvPr>
            <p:ph type="title"/>
          </p:nvPr>
        </p:nvSpPr>
        <p:spPr>
          <a:xfrm>
            <a:off x="476250" y="137160"/>
            <a:ext cx="8193000" cy="8688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accent6"/>
              </a:buClr>
              <a:buSzPts val="2800"/>
              <a:buFont typeface="Arial"/>
              <a:buNone/>
              <a:defRPr b="1" i="0" sz="2800" u="none" cap="none" strike="noStrike">
                <a:solidFill>
                  <a:schemeClr val="accent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554" name="Google Shape;1554;p177"/>
          <p:cNvSpPr txBox="1"/>
          <p:nvPr>
            <p:ph idx="1" type="body"/>
          </p:nvPr>
        </p:nvSpPr>
        <p:spPr>
          <a:xfrm>
            <a:off x="476250" y="1225899"/>
            <a:ext cx="8191500" cy="34176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2pPr>
            <a:lvl3pPr indent="-342900" lvl="2" marL="1371600" marR="0" rtl="0" algn="l">
              <a:lnSpc>
                <a:spcPct val="100000"/>
              </a:lnSpc>
              <a:spcBef>
                <a:spcPts val="600"/>
              </a:spcBef>
              <a:spcAft>
                <a:spcPts val="0"/>
              </a:spcAft>
              <a:buClr>
                <a:schemeClr val="accent6"/>
              </a:buClr>
              <a:buSzPts val="1800"/>
              <a:buFont typeface="Arial"/>
              <a:buChar char="•"/>
              <a:defRPr b="0" i="0" sz="1800" u="none" cap="none" strike="noStrike">
                <a:solidFill>
                  <a:schemeClr val="dk1"/>
                </a:solidFill>
                <a:latin typeface="Arial"/>
                <a:ea typeface="Arial"/>
                <a:cs typeface="Arial"/>
                <a:sym typeface="Arial"/>
              </a:defRPr>
            </a:lvl3pPr>
            <a:lvl4pPr indent="-314325" lvl="3" marL="1828800" marR="0" rtl="0" algn="l">
              <a:spcBef>
                <a:spcPts val="60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4pPr>
            <a:lvl5pPr indent="-314325" lvl="4" marL="2286000" marR="0" rtl="0" algn="l">
              <a:spcBef>
                <a:spcPts val="270"/>
              </a:spcBef>
              <a:spcAft>
                <a:spcPts val="0"/>
              </a:spcAft>
              <a:buClr>
                <a:srgbClr val="5D87A1"/>
              </a:buClr>
              <a:buSzPts val="1350"/>
              <a:buFont typeface="Arial"/>
              <a:buChar char="»"/>
              <a:defRPr b="0" i="0" sz="1350" u="none" cap="none" strike="noStrike">
                <a:solidFill>
                  <a:srgbClr val="7F7F7F"/>
                </a:solidFill>
                <a:latin typeface="Arial"/>
                <a:ea typeface="Arial"/>
                <a:cs typeface="Arial"/>
                <a:sym typeface="Arial"/>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555" name="Google Shape;1555;p177"/>
          <p:cNvSpPr txBox="1"/>
          <p:nvPr>
            <p:ph idx="11" type="ftr"/>
          </p:nvPr>
        </p:nvSpPr>
        <p:spPr>
          <a:xfrm>
            <a:off x="117334" y="4725412"/>
            <a:ext cx="2205300" cy="2745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800" u="none" cap="none" strike="noStrike">
                <a:solidFill>
                  <a:srgbClr val="9C9C9C"/>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 id="2147483845" r:id="rId23"/>
    <p:sldLayoutId id="2147483846" r:id="rId24"/>
    <p:sldLayoutId id="2147483847" r:id="rId25"/>
    <p:sldLayoutId id="2147483848" r:id="rId26"/>
    <p:sldLayoutId id="2147483849" r:id="rId27"/>
    <p:sldLayoutId id="2147483850" r:id="rId28"/>
    <p:sldLayoutId id="2147483851" r:id="rId29"/>
    <p:sldLayoutId id="2147483852" r:id="rId30"/>
    <p:sldLayoutId id="2147483853" r:id="rId31"/>
    <p:sldLayoutId id="2147483854" r:id="rId32"/>
    <p:sldLayoutId id="2147483855" r:id="rId33"/>
    <p:sldLayoutId id="2147483856" r:id="rId34"/>
    <p:sldLayoutId id="2147483857" r:id="rId35"/>
    <p:sldLayoutId id="2147483858" r:id="rId36"/>
    <p:sldLayoutId id="2147483859" r:id="rId37"/>
    <p:sldLayoutId id="2147483860" r:id="rId38"/>
    <p:sldLayoutId id="2147483861" r:id="rId39"/>
    <p:sldLayoutId id="2147483862" r:id="rId40"/>
    <p:sldLayoutId id="2147483863" r:id="rId41"/>
    <p:sldLayoutId id="2147483864" r:id="rId42"/>
    <p:sldLayoutId id="2147483865" r:id="rId43"/>
    <p:sldLayoutId id="2147483866" r:id="rId44"/>
    <p:sldLayoutId id="2147483867" r:id="rId45"/>
    <p:sldLayoutId id="2147483868" r:id="rId46"/>
    <p:sldLayoutId id="2147483869" r:id="rId47"/>
    <p:sldLayoutId id="2147483870" r:id="rId48"/>
    <p:sldLayoutId id="2147483871" r:id="rId49"/>
    <p:sldLayoutId id="2147483872" r:id="rId50"/>
    <p:sldLayoutId id="2147483873" r:id="rId51"/>
    <p:sldLayoutId id="2147483874" r:id="rId52"/>
    <p:sldLayoutId id="2147483875" r:id="rId53"/>
    <p:sldLayoutId id="2147483876" r:id="rId54"/>
    <p:sldLayoutId id="2147483877" r:id="rId55"/>
    <p:sldLayoutId id="2147483878" r:id="rId56"/>
    <p:sldLayoutId id="2147483879" r:id="rId57"/>
    <p:sldLayoutId id="2147483880" r:id="rId58"/>
    <p:sldLayoutId id="2147483881" r:id="rId59"/>
    <p:sldLayoutId id="2147483882" r:id="rId60"/>
    <p:sldLayoutId id="2147483883" r:id="rId61"/>
    <p:sldLayoutId id="2147483884" r:id="rId62"/>
    <p:sldLayoutId id="2147483885" r:id="rId63"/>
    <p:sldLayoutId id="2147483886" r:id="rId64"/>
    <p:sldLayoutId id="2147483887" r:id="rId65"/>
    <p:sldLayoutId id="2147483888" r:id="rId66"/>
    <p:sldLayoutId id="2147483889" r:id="rId67"/>
    <p:sldLayoutId id="2147483890" r:id="rId68"/>
    <p:sldLayoutId id="2147483891" r:id="rId69"/>
    <p:sldLayoutId id="2147483892" r:id="rId70"/>
    <p:sldLayoutId id="2147483893" r:id="rId71"/>
    <p:sldLayoutId id="2147483894" r:id="rId72"/>
    <p:sldLayoutId id="2147483895" r:id="rId73"/>
    <p:sldLayoutId id="2147483896" r:id="rId74"/>
    <p:sldLayoutId id="2147483897" r:id="rId75"/>
    <p:sldLayoutId id="2147483898" r:id="rId76"/>
    <p:sldLayoutId id="2147483899" r:id="rId77"/>
    <p:sldLayoutId id="2147483900" r:id="rId78"/>
    <p:sldLayoutId id="2147483901" r:id="rId79"/>
    <p:sldLayoutId id="2147483902" r:id="rId80"/>
    <p:sldLayoutId id="2147483903" r:id="rId81"/>
    <p:sldLayoutId id="2147483904" r:id="rId82"/>
    <p:sldLayoutId id="2147483905" r:id="rId83"/>
    <p:sldLayoutId id="2147483906" r:id="rId84"/>
    <p:sldLayoutId id="2147483907" r:id="rId85"/>
    <p:sldLayoutId id="2147483908" r:id="rId86"/>
    <p:sldLayoutId id="2147483909" r:id="rId87"/>
    <p:sldLayoutId id="2147483910" r:id="rId88"/>
    <p:sldLayoutId id="2147483911" r:id="rId89"/>
    <p:sldLayoutId id="2147483912" r:id="rId90"/>
    <p:sldLayoutId id="2147483913" r:id="rId91"/>
    <p:sldLayoutId id="2147483914" r:id="rId92"/>
    <p:sldLayoutId id="2147483915" r:id="rId93"/>
    <p:sldLayoutId id="2147483916" r:id="rId94"/>
    <p:sldLayoutId id="2147483917" r:id="rId95"/>
    <p:sldLayoutId id="2147483918" r:id="rId96"/>
    <p:sldLayoutId id="2147483919" r:id="rId97"/>
    <p:sldLayoutId id="2147483920" r:id="rId98"/>
    <p:sldLayoutId id="2147483921" r:id="rId99"/>
    <p:sldLayoutId id="2147483922" r:id="rId100"/>
    <p:sldLayoutId id="2147483923" r:id="rId101"/>
    <p:sldLayoutId id="2147483924" r:id="rId102"/>
    <p:sldLayoutId id="2147483925" r:id="rId103"/>
    <p:sldLayoutId id="2147483926" r:id="rId104"/>
    <p:sldLayoutId id="2147483927" r:id="rId105"/>
    <p:sldLayoutId id="2147483928" r:id="rId106"/>
    <p:sldLayoutId id="2147483929" r:id="rId107"/>
    <p:sldLayoutId id="2147483930" r:id="rId108"/>
    <p:sldLayoutId id="2147483931" r:id="rId109"/>
    <p:sldLayoutId id="2147483932" r:id="rId110"/>
    <p:sldLayoutId id="2147483933" r:id="rId111"/>
    <p:sldLayoutId id="2147483934" r:id="rId112"/>
    <p:sldLayoutId id="2147483935" r:id="rId113"/>
    <p:sldLayoutId id="2147483936" r:id="rId114"/>
    <p:sldLayoutId id="2147483937" r:id="rId115"/>
    <p:sldLayoutId id="2147483938" r:id="rId116"/>
    <p:sldLayoutId id="2147483939" r:id="rId117"/>
    <p:sldLayoutId id="2147483940" r:id="rId118"/>
    <p:sldLayoutId id="2147483941" r:id="rId119"/>
    <p:sldLayoutId id="2147483942" r:id="rId120"/>
    <p:sldLayoutId id="2147483943" r:id="rId121"/>
    <p:sldLayoutId id="2147483944" r:id="rId122"/>
    <p:sldLayoutId id="2147483945" r:id="rId123"/>
    <p:sldLayoutId id="2147483946" r:id="rId124"/>
    <p:sldLayoutId id="2147483947" r:id="rId125"/>
    <p:sldLayoutId id="2147483948" r:id="rId126"/>
    <p:sldLayoutId id="2147483949" r:id="rId127"/>
    <p:sldLayoutId id="2147483950" r:id="rId128"/>
    <p:sldLayoutId id="2147483951" r:id="rId129"/>
    <p:sldLayoutId id="2147483952" r:id="rId130"/>
    <p:sldLayoutId id="2147483953" r:id="rId131"/>
    <p:sldLayoutId id="2147483954" r:id="rId132"/>
    <p:sldLayoutId id="2147483955" r:id="rId133"/>
    <p:sldLayoutId id="2147483956" r:id="rId134"/>
    <p:sldLayoutId id="2147483957" r:id="rId135"/>
    <p:sldLayoutId id="2147483958" r:id="rId136"/>
    <p:sldLayoutId id="2147483959" r:id="rId137"/>
    <p:sldLayoutId id="2147483960" r:id="rId138"/>
    <p:sldLayoutId id="2147483961" r:id="rId139"/>
    <p:sldLayoutId id="2147483962" r:id="rId140"/>
    <p:sldLayoutId id="2147483963" r:id="rId141"/>
    <p:sldLayoutId id="2147483964" r:id="rId142"/>
    <p:sldLayoutId id="2147483965" r:id="rId143"/>
    <p:sldLayoutId id="2147483966" r:id="rId144"/>
    <p:sldLayoutId id="2147483967" r:id="rId145"/>
    <p:sldLayoutId id="2147483968" r:id="rId146"/>
    <p:sldLayoutId id="2147483969" r:id="rId147"/>
    <p:sldLayoutId id="2147483970" r:id="rId148"/>
    <p:sldLayoutId id="2147483971" r:id="rId149"/>
    <p:sldLayoutId id="2147483972" r:id="rId150"/>
    <p:sldLayoutId id="2147483973" r:id="rId151"/>
    <p:sldLayoutId id="2147483974" r:id="rId152"/>
    <p:sldLayoutId id="2147483975" r:id="rId153"/>
    <p:sldLayoutId id="2147483976" r:id="rId154"/>
    <p:sldLayoutId id="2147483977" r:id="rId155"/>
    <p:sldLayoutId id="2147483978" r:id="rId156"/>
    <p:sldLayoutId id="2147483979" r:id="rId157"/>
    <p:sldLayoutId id="2147483980" r:id="rId158"/>
    <p:sldLayoutId id="2147483981" r:id="rId159"/>
    <p:sldLayoutId id="2147483982" r:id="rId160"/>
    <p:sldLayoutId id="2147483983" r:id="rId161"/>
    <p:sldLayoutId id="2147483984" r:id="rId162"/>
    <p:sldLayoutId id="2147483985" r:id="rId163"/>
    <p:sldLayoutId id="2147483986" r:id="rId164"/>
    <p:sldLayoutId id="2147483987" r:id="rId165"/>
    <p:sldLayoutId id="2147483988" r:id="rId166"/>
    <p:sldLayoutId id="2147483989" r:id="rId167"/>
    <p:sldLayoutId id="2147483990" r:id="rId168"/>
    <p:sldLayoutId id="2147483991" r:id="rId169"/>
    <p:sldLayoutId id="2147483992" r:id="rId170"/>
    <p:sldLayoutId id="2147483993" r:id="rId171"/>
    <p:sldLayoutId id="2147483994" r:id="rId172"/>
    <p:sldLayoutId id="2147483995" r:id="rId173"/>
    <p:sldLayoutId id="2147483996" r:id="rId174"/>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5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5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59.png"/><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63.png"/><Relationship Id="rId4" Type="http://schemas.openxmlformats.org/officeDocument/2006/relationships/image" Target="../media/image65.png"/><Relationship Id="rId5" Type="http://schemas.openxmlformats.org/officeDocument/2006/relationships/image" Target="../media/image4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53.png"/><Relationship Id="rId4" Type="http://schemas.openxmlformats.org/officeDocument/2006/relationships/image" Target="../media/image64.png"/><Relationship Id="rId5" Type="http://schemas.openxmlformats.org/officeDocument/2006/relationships/image" Target="../media/image6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6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6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33.png"/><Relationship Id="rId4" Type="http://schemas.openxmlformats.org/officeDocument/2006/relationships/image" Target="../media/image41.png"/><Relationship Id="rId5"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50.png"/><Relationship Id="rId4" Type="http://schemas.openxmlformats.org/officeDocument/2006/relationships/image" Target="../media/image34.png"/><Relationship Id="rId5" Type="http://schemas.openxmlformats.org/officeDocument/2006/relationships/image" Target="../media/image4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39.png"/><Relationship Id="rId4" Type="http://schemas.openxmlformats.org/officeDocument/2006/relationships/image" Target="../media/image5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4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62.png"/><Relationship Id="rId4" Type="http://schemas.openxmlformats.org/officeDocument/2006/relationships/image" Target="../media/image60.png"/><Relationship Id="rId5" Type="http://schemas.openxmlformats.org/officeDocument/2006/relationships/image" Target="../media/image5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2" name="Shape 3102"/>
        <p:cNvGrpSpPr/>
        <p:nvPr/>
      </p:nvGrpSpPr>
      <p:grpSpPr>
        <a:xfrm>
          <a:off x="0" y="0"/>
          <a:ext cx="0" cy="0"/>
          <a:chOff x="0" y="0"/>
          <a:chExt cx="0" cy="0"/>
        </a:xfrm>
      </p:grpSpPr>
      <p:sp>
        <p:nvSpPr>
          <p:cNvPr id="3103" name="Google Shape;3103;p352"/>
          <p:cNvSpPr txBox="1"/>
          <p:nvPr>
            <p:ph type="ctrTitle"/>
          </p:nvPr>
        </p:nvSpPr>
        <p:spPr>
          <a:xfrm>
            <a:off x="628650" y="3480402"/>
            <a:ext cx="7886700" cy="789600"/>
          </a:xfrm>
          <a:prstGeom prst="rect">
            <a:avLst/>
          </a:prstGeom>
          <a:noFill/>
          <a:ln>
            <a:noFill/>
          </a:ln>
        </p:spPr>
        <p:txBody>
          <a:bodyPr anchorCtr="0" anchor="b" bIns="45700" lIns="0" spcFirstLastPara="1" rIns="91425" wrap="square" tIns="45700">
            <a:noAutofit/>
          </a:bodyPr>
          <a:lstStyle/>
          <a:p>
            <a:pPr indent="0" lvl="0" marL="0" rtl="0" algn="l">
              <a:lnSpc>
                <a:spcPct val="100000"/>
              </a:lnSpc>
              <a:spcBef>
                <a:spcPts val="0"/>
              </a:spcBef>
              <a:spcAft>
                <a:spcPts val="0"/>
              </a:spcAft>
              <a:buClr>
                <a:schemeClr val="lt1"/>
              </a:buClr>
              <a:buSzPts val="2800"/>
              <a:buFont typeface="Arial"/>
              <a:buNone/>
            </a:pPr>
            <a:r>
              <a:rPr lang="en" sz="2600"/>
              <a:t>Services CPQ </a:t>
            </a:r>
            <a:r>
              <a:rPr lang="en" sz="2600"/>
              <a:t>Pricing and Costing for Quoting: Roles and Items</a:t>
            </a:r>
            <a:endParaRPr sz="2600"/>
          </a:p>
        </p:txBody>
      </p:sp>
      <p:sp>
        <p:nvSpPr>
          <p:cNvPr id="3104" name="Google Shape;3104;p352"/>
          <p:cNvSpPr txBox="1"/>
          <p:nvPr/>
        </p:nvSpPr>
        <p:spPr>
          <a:xfrm>
            <a:off x="17938044" y="-372533"/>
            <a:ext cx="184800" cy="3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600" u="none" cap="none" strike="noStrike">
              <a:solidFill>
                <a:schemeClr val="dk1"/>
              </a:solidFill>
              <a:latin typeface="Arial"/>
              <a:ea typeface="Arial"/>
              <a:cs typeface="Arial"/>
              <a:sym typeface="Arial"/>
            </a:endParaRPr>
          </a:p>
        </p:txBody>
      </p:sp>
      <p:sp>
        <p:nvSpPr>
          <p:cNvPr id="3105" name="Google Shape;3105;p352"/>
          <p:cNvSpPr txBox="1"/>
          <p:nvPr/>
        </p:nvSpPr>
        <p:spPr>
          <a:xfrm>
            <a:off x="628650" y="4421325"/>
            <a:ext cx="3351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lt1"/>
                </a:solidFill>
              </a:rPr>
              <a:t>January 2025</a:t>
            </a:r>
            <a:endParaRPr sz="1200">
              <a:solidFill>
                <a:schemeClr val="lt1"/>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5" name="Shape 3185"/>
        <p:cNvGrpSpPr/>
        <p:nvPr/>
      </p:nvGrpSpPr>
      <p:grpSpPr>
        <a:xfrm>
          <a:off x="0" y="0"/>
          <a:ext cx="0" cy="0"/>
          <a:chOff x="0" y="0"/>
          <a:chExt cx="0" cy="0"/>
        </a:xfrm>
      </p:grpSpPr>
      <p:sp>
        <p:nvSpPr>
          <p:cNvPr id="3186" name="Google Shape;3186;p361"/>
          <p:cNvSpPr txBox="1"/>
          <p:nvPr>
            <p:ph type="title"/>
          </p:nvPr>
        </p:nvSpPr>
        <p:spPr>
          <a:xfrm>
            <a:off x="476250" y="137150"/>
            <a:ext cx="5417100" cy="865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6"/>
              </a:buClr>
              <a:buSzPts val="2800"/>
              <a:buFont typeface="Arial"/>
              <a:buNone/>
            </a:pPr>
            <a:r>
              <a:rPr lang="en" sz="2100"/>
              <a:t>Roles: Set Up Standard Costs</a:t>
            </a:r>
            <a:endParaRPr sz="2100"/>
          </a:p>
        </p:txBody>
      </p:sp>
      <p:pic>
        <p:nvPicPr>
          <p:cNvPr id="3187" name="Google Shape;3187;p361"/>
          <p:cNvPicPr preferRelativeResize="0"/>
          <p:nvPr/>
        </p:nvPicPr>
        <p:blipFill>
          <a:blip r:embed="rId3">
            <a:alphaModFix/>
          </a:blip>
          <a:stretch>
            <a:fillRect/>
          </a:stretch>
        </p:blipFill>
        <p:spPr>
          <a:xfrm>
            <a:off x="3073775" y="955650"/>
            <a:ext cx="5934300" cy="2879749"/>
          </a:xfrm>
          <a:prstGeom prst="rect">
            <a:avLst/>
          </a:prstGeom>
          <a:noFill/>
          <a:ln>
            <a:noFill/>
          </a:ln>
        </p:spPr>
      </p:pic>
      <p:sp>
        <p:nvSpPr>
          <p:cNvPr id="3188" name="Google Shape;3188;p361"/>
          <p:cNvSpPr txBox="1"/>
          <p:nvPr/>
        </p:nvSpPr>
        <p:spPr>
          <a:xfrm>
            <a:off x="367800" y="1357700"/>
            <a:ext cx="2747100" cy="20319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Standard cost rates are pulled from the Standard Cost Rate Sheet</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Standard Cost Rate Sheets can be configured for a single company and currency. You can only have one Standard Rate Sheet per company</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Standard Hourly rates by Project Role can be entered</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A Default Hourly Rate will apply for any roles not listed in the project role table</a:t>
            </a:r>
            <a:endParaRPr sz="1000">
              <a:solidFill>
                <a:schemeClr val="dk1"/>
              </a:solidFill>
            </a:endParaRPr>
          </a:p>
          <a:p>
            <a:pPr indent="0" lvl="0" marL="457200" rtl="0" algn="l">
              <a:spcBef>
                <a:spcPts val="0"/>
              </a:spcBef>
              <a:spcAft>
                <a:spcPts val="0"/>
              </a:spcAft>
              <a:buNone/>
            </a:pPr>
            <a:r>
              <a:t/>
            </a:r>
            <a:endParaRPr sz="1000">
              <a:solidFill>
                <a:schemeClr val="dk1"/>
              </a:solidFill>
            </a:endParaRPr>
          </a:p>
        </p:txBody>
      </p:sp>
      <p:sp>
        <p:nvSpPr>
          <p:cNvPr id="3189" name="Google Shape;3189;p361"/>
          <p:cNvSpPr/>
          <p:nvPr/>
        </p:nvSpPr>
        <p:spPr>
          <a:xfrm>
            <a:off x="3159800" y="1979050"/>
            <a:ext cx="1891800" cy="2484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90" name="Google Shape;3190;p361"/>
          <p:cNvSpPr/>
          <p:nvPr/>
        </p:nvSpPr>
        <p:spPr>
          <a:xfrm>
            <a:off x="3909275" y="3245100"/>
            <a:ext cx="4932900" cy="2484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5" name="Shape 3195"/>
        <p:cNvGrpSpPr/>
        <p:nvPr/>
      </p:nvGrpSpPr>
      <p:grpSpPr>
        <a:xfrm>
          <a:off x="0" y="0"/>
          <a:ext cx="0" cy="0"/>
          <a:chOff x="0" y="0"/>
          <a:chExt cx="0" cy="0"/>
        </a:xfrm>
      </p:grpSpPr>
      <p:sp>
        <p:nvSpPr>
          <p:cNvPr id="3196" name="Google Shape;3196;p362"/>
          <p:cNvSpPr txBox="1"/>
          <p:nvPr>
            <p:ph type="title"/>
          </p:nvPr>
        </p:nvSpPr>
        <p:spPr>
          <a:xfrm>
            <a:off x="476250" y="137150"/>
            <a:ext cx="3470400" cy="865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6"/>
              </a:buClr>
              <a:buSzPts val="2800"/>
              <a:buFont typeface="Arial"/>
              <a:buNone/>
            </a:pPr>
            <a:r>
              <a:rPr lang="en" sz="2100"/>
              <a:t>Roles: Pulling in Default Standard Costs</a:t>
            </a:r>
            <a:endParaRPr sz="2100"/>
          </a:p>
        </p:txBody>
      </p:sp>
      <p:pic>
        <p:nvPicPr>
          <p:cNvPr id="3197" name="Google Shape;3197;p362"/>
          <p:cNvPicPr preferRelativeResize="0"/>
          <p:nvPr/>
        </p:nvPicPr>
        <p:blipFill>
          <a:blip r:embed="rId3">
            <a:alphaModFix/>
          </a:blip>
          <a:stretch>
            <a:fillRect/>
          </a:stretch>
        </p:blipFill>
        <p:spPr>
          <a:xfrm>
            <a:off x="3998400" y="242000"/>
            <a:ext cx="5007675" cy="4227325"/>
          </a:xfrm>
          <a:prstGeom prst="rect">
            <a:avLst/>
          </a:prstGeom>
          <a:noFill/>
          <a:ln>
            <a:noFill/>
          </a:ln>
          <a:effectLst>
            <a:outerShdw blurRad="57150" rotWithShape="0" algn="bl" dir="5400000" dist="19050">
              <a:srgbClr val="000000">
                <a:alpha val="50000"/>
              </a:srgbClr>
            </a:outerShdw>
          </a:effectLst>
        </p:spPr>
      </p:pic>
      <p:sp>
        <p:nvSpPr>
          <p:cNvPr id="3198" name="Google Shape;3198;p362"/>
          <p:cNvSpPr txBox="1"/>
          <p:nvPr/>
        </p:nvSpPr>
        <p:spPr>
          <a:xfrm>
            <a:off x="367800" y="1357700"/>
            <a:ext cx="3100500" cy="21858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The company on the quote will drive the Standard Cost Rate Sheet that is used for role cost in quoting </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The unit cost will default to the hourly rate from the Standard Cost Rate sheet for the role (or the default hourly rate if this role is not specified on the Standard Cost Rate Sheet)</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If the quote is in a different currency than the Standard Cost Rate Sheet’s currency, we will convert the unit cost to the quote currency</a:t>
            </a:r>
            <a:endParaRPr sz="1000">
              <a:solidFill>
                <a:schemeClr val="dk1"/>
              </a:solidFill>
            </a:endParaRPr>
          </a:p>
          <a:p>
            <a:pPr indent="0" lvl="0" marL="457200" rtl="0" algn="l">
              <a:spcBef>
                <a:spcPts val="0"/>
              </a:spcBef>
              <a:spcAft>
                <a:spcPts val="0"/>
              </a:spcAft>
              <a:buNone/>
            </a:pPr>
            <a:r>
              <a:t/>
            </a:r>
            <a:endParaRPr sz="1000">
              <a:solidFill>
                <a:schemeClr val="dk1"/>
              </a:solidFill>
            </a:endParaRPr>
          </a:p>
        </p:txBody>
      </p:sp>
      <p:sp>
        <p:nvSpPr>
          <p:cNvPr id="3199" name="Google Shape;3199;p362"/>
          <p:cNvSpPr/>
          <p:nvPr/>
        </p:nvSpPr>
        <p:spPr>
          <a:xfrm>
            <a:off x="7735125" y="1207575"/>
            <a:ext cx="838500" cy="3219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4" name="Shape 3204"/>
        <p:cNvGrpSpPr/>
        <p:nvPr/>
      </p:nvGrpSpPr>
      <p:grpSpPr>
        <a:xfrm>
          <a:off x="0" y="0"/>
          <a:ext cx="0" cy="0"/>
          <a:chOff x="0" y="0"/>
          <a:chExt cx="0" cy="0"/>
        </a:xfrm>
      </p:grpSpPr>
      <p:sp>
        <p:nvSpPr>
          <p:cNvPr id="3205" name="Google Shape;3205;p363"/>
          <p:cNvSpPr txBox="1"/>
          <p:nvPr>
            <p:ph type="title"/>
          </p:nvPr>
        </p:nvSpPr>
        <p:spPr>
          <a:xfrm>
            <a:off x="174225" y="137150"/>
            <a:ext cx="5226900" cy="865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6"/>
              </a:buClr>
              <a:buSzPts val="2800"/>
              <a:buFont typeface="Arial"/>
              <a:buNone/>
            </a:pPr>
            <a:r>
              <a:rPr lang="en" sz="2100"/>
              <a:t>Roles: Default </a:t>
            </a:r>
            <a:r>
              <a:rPr lang="en" sz="2100"/>
              <a:t>Cost Overrides</a:t>
            </a:r>
            <a:endParaRPr sz="2100"/>
          </a:p>
        </p:txBody>
      </p:sp>
      <p:pic>
        <p:nvPicPr>
          <p:cNvPr id="3206" name="Google Shape;3206;p363"/>
          <p:cNvPicPr preferRelativeResize="0"/>
          <p:nvPr/>
        </p:nvPicPr>
        <p:blipFill>
          <a:blip r:embed="rId3">
            <a:alphaModFix/>
          </a:blip>
          <a:stretch>
            <a:fillRect/>
          </a:stretch>
        </p:blipFill>
        <p:spPr>
          <a:xfrm>
            <a:off x="5072250" y="1308200"/>
            <a:ext cx="3954776" cy="3659176"/>
          </a:xfrm>
          <a:prstGeom prst="rect">
            <a:avLst/>
          </a:prstGeom>
          <a:noFill/>
          <a:ln>
            <a:noFill/>
          </a:ln>
          <a:effectLst>
            <a:outerShdw blurRad="57150" rotWithShape="0" algn="bl" dir="5400000" dist="19050">
              <a:srgbClr val="000000">
                <a:alpha val="50000"/>
              </a:srgbClr>
            </a:outerShdw>
          </a:effectLst>
        </p:spPr>
      </p:pic>
      <p:sp>
        <p:nvSpPr>
          <p:cNvPr id="3207" name="Google Shape;3207;p363"/>
          <p:cNvSpPr txBox="1"/>
          <p:nvPr/>
        </p:nvSpPr>
        <p:spPr>
          <a:xfrm>
            <a:off x="418200" y="2092250"/>
            <a:ext cx="4153800" cy="18777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Ability to opt in at a tenant level to “allow unit cost overrides.” </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If opted in, a checkbox will appear for “Override Unit Cost” for each role. If this box is checked, a “Unit Cost Override” can be entered for the role.</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The standard cost (unit cost) that defaulted in will be retained for reporting purposes if needed, but the modified cost (unit cost override) will be the cost used to calculate the margin for this role</a:t>
            </a:r>
            <a:endParaRPr sz="1000">
              <a:solidFill>
                <a:schemeClr val="dk1"/>
              </a:solidFill>
            </a:endParaRPr>
          </a:p>
          <a:p>
            <a:pPr indent="-292100" lvl="1" marL="1371600" rtl="0" algn="l">
              <a:spcBef>
                <a:spcPts val="0"/>
              </a:spcBef>
              <a:spcAft>
                <a:spcPts val="0"/>
              </a:spcAft>
              <a:buClr>
                <a:schemeClr val="dk1"/>
              </a:buClr>
              <a:buSzPts val="1000"/>
              <a:buChar char="○"/>
            </a:pPr>
            <a:r>
              <a:rPr lang="en" sz="1000">
                <a:solidFill>
                  <a:schemeClr val="dk1"/>
                </a:solidFill>
              </a:rPr>
              <a:t>If the “Override Unit Cost” checkbox is checked, the “Cost” field will be the result of Unit Cost Override * Quantity </a:t>
            </a:r>
            <a:endParaRPr sz="1000">
              <a:solidFill>
                <a:schemeClr val="dk1"/>
              </a:solidFill>
            </a:endParaRPr>
          </a:p>
        </p:txBody>
      </p:sp>
      <p:sp>
        <p:nvSpPr>
          <p:cNvPr id="3208" name="Google Shape;3208;p363"/>
          <p:cNvSpPr/>
          <p:nvPr/>
        </p:nvSpPr>
        <p:spPr>
          <a:xfrm>
            <a:off x="7949825" y="2035275"/>
            <a:ext cx="624000" cy="225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09" name="Google Shape;3209;p363"/>
          <p:cNvSpPr/>
          <p:nvPr/>
        </p:nvSpPr>
        <p:spPr>
          <a:xfrm>
            <a:off x="5165725" y="3958150"/>
            <a:ext cx="1757700" cy="5703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10" name="Google Shape;3210;p363"/>
          <p:cNvSpPr/>
          <p:nvPr/>
        </p:nvSpPr>
        <p:spPr>
          <a:xfrm>
            <a:off x="8023625" y="2679300"/>
            <a:ext cx="550200" cy="225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211" name="Google Shape;3211;p363"/>
          <p:cNvPicPr preferRelativeResize="0"/>
          <p:nvPr/>
        </p:nvPicPr>
        <p:blipFill>
          <a:blip r:embed="rId4">
            <a:alphaModFix/>
          </a:blip>
          <a:stretch>
            <a:fillRect/>
          </a:stretch>
        </p:blipFill>
        <p:spPr>
          <a:xfrm>
            <a:off x="3043850" y="1002950"/>
            <a:ext cx="2121875" cy="1060925"/>
          </a:xfrm>
          <a:prstGeom prst="rect">
            <a:avLst/>
          </a:prstGeom>
          <a:noFill/>
          <a:ln>
            <a:noFill/>
          </a:ln>
          <a:effectLst>
            <a:outerShdw blurRad="57150" rotWithShape="0" algn="bl" dir="5400000" dist="19050">
              <a:srgbClr val="000000">
                <a:alpha val="50000"/>
              </a:srgbClr>
            </a:outerShdw>
          </a:effectLst>
        </p:spPr>
      </p:pic>
      <p:sp>
        <p:nvSpPr>
          <p:cNvPr id="3212" name="Google Shape;3212;p363"/>
          <p:cNvSpPr/>
          <p:nvPr/>
        </p:nvSpPr>
        <p:spPr>
          <a:xfrm>
            <a:off x="3120900" y="1648300"/>
            <a:ext cx="1451100" cy="225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6" name="Shape 3216"/>
        <p:cNvGrpSpPr/>
        <p:nvPr/>
      </p:nvGrpSpPr>
      <p:grpSpPr>
        <a:xfrm>
          <a:off x="0" y="0"/>
          <a:ext cx="0" cy="0"/>
          <a:chOff x="0" y="0"/>
          <a:chExt cx="0" cy="0"/>
        </a:xfrm>
      </p:grpSpPr>
      <p:sp>
        <p:nvSpPr>
          <p:cNvPr id="3217" name="Google Shape;3217;p364"/>
          <p:cNvSpPr txBox="1"/>
          <p:nvPr>
            <p:ph type="ctrTitle"/>
          </p:nvPr>
        </p:nvSpPr>
        <p:spPr>
          <a:xfrm>
            <a:off x="628651" y="1300952"/>
            <a:ext cx="7886700" cy="1005900"/>
          </a:xfrm>
          <a:prstGeom prst="rect">
            <a:avLst/>
          </a:prstGeom>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
              <a:t>Pricing</a:t>
            </a:r>
            <a:r>
              <a:rPr lang="en"/>
              <a:t>: Items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2" name="Shape 3222"/>
        <p:cNvGrpSpPr/>
        <p:nvPr/>
      </p:nvGrpSpPr>
      <p:grpSpPr>
        <a:xfrm>
          <a:off x="0" y="0"/>
          <a:ext cx="0" cy="0"/>
          <a:chOff x="0" y="0"/>
          <a:chExt cx="0" cy="0"/>
        </a:xfrm>
      </p:grpSpPr>
      <p:sp>
        <p:nvSpPr>
          <p:cNvPr id="3223" name="Google Shape;3223;p365"/>
          <p:cNvSpPr txBox="1"/>
          <p:nvPr>
            <p:ph type="title"/>
          </p:nvPr>
        </p:nvSpPr>
        <p:spPr>
          <a:xfrm>
            <a:off x="174225" y="137150"/>
            <a:ext cx="5454000" cy="865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6"/>
              </a:buClr>
              <a:buSzPts val="2800"/>
              <a:buFont typeface="Arial"/>
              <a:buNone/>
            </a:pPr>
            <a:r>
              <a:rPr lang="en" sz="2100"/>
              <a:t>Sales</a:t>
            </a:r>
            <a:r>
              <a:rPr lang="en" sz="2100"/>
              <a:t> Items: Set Up Pricing</a:t>
            </a:r>
            <a:endParaRPr sz="2100"/>
          </a:p>
        </p:txBody>
      </p:sp>
      <p:sp>
        <p:nvSpPr>
          <p:cNvPr id="3224" name="Google Shape;3224;p365"/>
          <p:cNvSpPr txBox="1"/>
          <p:nvPr/>
        </p:nvSpPr>
        <p:spPr>
          <a:xfrm>
            <a:off x="174225" y="827675"/>
            <a:ext cx="3584700" cy="2031900"/>
          </a:xfrm>
          <a:prstGeom prst="rect">
            <a:avLst/>
          </a:prstGeom>
          <a:noFill/>
          <a:ln>
            <a:noFill/>
          </a:ln>
        </p:spPr>
        <p:txBody>
          <a:bodyPr anchorCtr="0" anchor="t" bIns="91425" lIns="91425" spcFirstLastPara="1" rIns="91425" wrap="square" tIns="91425">
            <a:spAutoFit/>
          </a:bodyPr>
          <a:lstStyle/>
          <a:p>
            <a:pPr indent="-292100" lvl="0" marL="914400" rtl="0" algn="l">
              <a:spcBef>
                <a:spcPts val="0"/>
              </a:spcBef>
              <a:spcAft>
                <a:spcPts val="0"/>
              </a:spcAft>
              <a:buClr>
                <a:schemeClr val="dk1"/>
              </a:buClr>
              <a:buSzPts val="1000"/>
              <a:buChar char="●"/>
            </a:pPr>
            <a:r>
              <a:rPr lang="en" sz="1000">
                <a:solidFill>
                  <a:schemeClr val="dk1"/>
                </a:solidFill>
              </a:rPr>
              <a:t>Prices </a:t>
            </a:r>
            <a:r>
              <a:rPr lang="en" sz="1000">
                <a:solidFill>
                  <a:schemeClr val="dk1"/>
                </a:solidFill>
              </a:rPr>
              <a:t>for sales items are captured on the sales item OR on the sales item price list</a:t>
            </a:r>
            <a:endParaRPr sz="1000">
              <a:solidFill>
                <a:schemeClr val="dk1"/>
              </a:solidFill>
            </a:endParaRPr>
          </a:p>
          <a:p>
            <a:pPr indent="-292100" lvl="0" marL="914400" rtl="0" algn="l">
              <a:spcBef>
                <a:spcPts val="0"/>
              </a:spcBef>
              <a:spcAft>
                <a:spcPts val="0"/>
              </a:spcAft>
              <a:buClr>
                <a:schemeClr val="dk1"/>
              </a:buClr>
              <a:buSzPts val="1000"/>
              <a:buChar char="●"/>
            </a:pPr>
            <a:r>
              <a:rPr lang="en" sz="1000">
                <a:solidFill>
                  <a:schemeClr val="dk1"/>
                </a:solidFill>
              </a:rPr>
              <a:t>Sales Item Price Lists are set up by</a:t>
            </a:r>
            <a:endParaRPr sz="1000">
              <a:solidFill>
                <a:schemeClr val="dk1"/>
              </a:solidFill>
            </a:endParaRPr>
          </a:p>
          <a:p>
            <a:pPr indent="-292100" lvl="1" marL="1371600" rtl="0" algn="l">
              <a:spcBef>
                <a:spcPts val="0"/>
              </a:spcBef>
              <a:spcAft>
                <a:spcPts val="0"/>
              </a:spcAft>
              <a:buClr>
                <a:schemeClr val="dk1"/>
              </a:buClr>
              <a:buSzPts val="1000"/>
              <a:buChar char="○"/>
            </a:pPr>
            <a:r>
              <a:rPr lang="en" sz="1000">
                <a:solidFill>
                  <a:schemeClr val="dk1"/>
                </a:solidFill>
              </a:rPr>
              <a:t>Currency (required)</a:t>
            </a:r>
            <a:endParaRPr sz="1000">
              <a:solidFill>
                <a:schemeClr val="dk1"/>
              </a:solidFill>
            </a:endParaRPr>
          </a:p>
          <a:p>
            <a:pPr indent="-292100" lvl="0" marL="914400" rtl="0" algn="l">
              <a:spcBef>
                <a:spcPts val="0"/>
              </a:spcBef>
              <a:spcAft>
                <a:spcPts val="0"/>
              </a:spcAft>
              <a:buClr>
                <a:schemeClr val="dk1"/>
              </a:buClr>
              <a:buSzPts val="1000"/>
              <a:buChar char="●"/>
            </a:pPr>
            <a:r>
              <a:rPr lang="en" sz="1000">
                <a:solidFill>
                  <a:schemeClr val="dk1"/>
                </a:solidFill>
              </a:rPr>
              <a:t>Sales Item Price Lists can be configured to default for a given company </a:t>
            </a:r>
            <a:r>
              <a:rPr b="1" lang="en" sz="1000">
                <a:solidFill>
                  <a:schemeClr val="dk1"/>
                </a:solidFill>
              </a:rPr>
              <a:t>(see #1)</a:t>
            </a:r>
            <a:endParaRPr b="1" sz="1000">
              <a:solidFill>
                <a:schemeClr val="dk1"/>
              </a:solidFill>
            </a:endParaRPr>
          </a:p>
          <a:p>
            <a:pPr indent="-292100" lvl="0" marL="914400" rtl="0" algn="l">
              <a:spcBef>
                <a:spcPts val="0"/>
              </a:spcBef>
              <a:spcAft>
                <a:spcPts val="0"/>
              </a:spcAft>
              <a:buClr>
                <a:schemeClr val="dk1"/>
              </a:buClr>
              <a:buSzPts val="1000"/>
              <a:buChar char="●"/>
            </a:pPr>
            <a:r>
              <a:rPr lang="en" sz="1000">
                <a:solidFill>
                  <a:schemeClr val="dk1"/>
                </a:solidFill>
              </a:rPr>
              <a:t>If a company does not have a default configured, the tenant default will default in </a:t>
            </a:r>
            <a:r>
              <a:rPr b="1" lang="en" sz="1000">
                <a:solidFill>
                  <a:schemeClr val="dk1"/>
                </a:solidFill>
              </a:rPr>
              <a:t>(see #2)</a:t>
            </a:r>
            <a:endParaRPr b="1" sz="1000">
              <a:solidFill>
                <a:schemeClr val="dk1"/>
              </a:solidFill>
            </a:endParaRPr>
          </a:p>
          <a:p>
            <a:pPr indent="-292100" lvl="0" marL="914400" rtl="0" algn="l">
              <a:spcBef>
                <a:spcPts val="0"/>
              </a:spcBef>
              <a:spcAft>
                <a:spcPts val="0"/>
              </a:spcAft>
              <a:buClr>
                <a:schemeClr val="dk1"/>
              </a:buClr>
              <a:buSzPts val="1000"/>
              <a:buChar char="●"/>
            </a:pPr>
            <a:r>
              <a:rPr lang="en" sz="1000">
                <a:solidFill>
                  <a:schemeClr val="dk1"/>
                </a:solidFill>
              </a:rPr>
              <a:t>If “Set Up Sales Item Pricing Configuration is not set up or a price is not found, the price will default from the item itself </a:t>
            </a:r>
            <a:r>
              <a:rPr b="1" lang="en" sz="1000">
                <a:solidFill>
                  <a:schemeClr val="dk1"/>
                </a:solidFill>
              </a:rPr>
              <a:t>(see #3)</a:t>
            </a:r>
            <a:endParaRPr b="1" sz="1000">
              <a:solidFill>
                <a:schemeClr val="dk1"/>
              </a:solidFill>
            </a:endParaRPr>
          </a:p>
        </p:txBody>
      </p:sp>
      <p:pic>
        <p:nvPicPr>
          <p:cNvPr id="3225" name="Google Shape;3225;p365"/>
          <p:cNvPicPr preferRelativeResize="0"/>
          <p:nvPr/>
        </p:nvPicPr>
        <p:blipFill rotWithShape="1">
          <a:blip r:embed="rId3">
            <a:alphaModFix/>
          </a:blip>
          <a:srcRect b="15368" l="0" r="35442" t="0"/>
          <a:stretch/>
        </p:blipFill>
        <p:spPr>
          <a:xfrm>
            <a:off x="2088725" y="3013477"/>
            <a:ext cx="2674099" cy="1909324"/>
          </a:xfrm>
          <a:prstGeom prst="rect">
            <a:avLst/>
          </a:prstGeom>
          <a:noFill/>
          <a:ln>
            <a:noFill/>
          </a:ln>
          <a:effectLst>
            <a:outerShdw blurRad="57150" rotWithShape="0" algn="bl" dir="5400000" dist="19050">
              <a:srgbClr val="000000">
                <a:alpha val="50000"/>
              </a:srgbClr>
            </a:outerShdw>
          </a:effectLst>
        </p:spPr>
      </p:pic>
      <p:pic>
        <p:nvPicPr>
          <p:cNvPr id="3226" name="Google Shape;3226;p365"/>
          <p:cNvPicPr preferRelativeResize="0"/>
          <p:nvPr/>
        </p:nvPicPr>
        <p:blipFill>
          <a:blip r:embed="rId4">
            <a:alphaModFix/>
          </a:blip>
          <a:stretch>
            <a:fillRect/>
          </a:stretch>
        </p:blipFill>
        <p:spPr>
          <a:xfrm>
            <a:off x="5145137" y="2647100"/>
            <a:ext cx="3736776" cy="2081800"/>
          </a:xfrm>
          <a:prstGeom prst="rect">
            <a:avLst/>
          </a:prstGeom>
          <a:noFill/>
          <a:ln>
            <a:noFill/>
          </a:ln>
        </p:spPr>
      </p:pic>
      <p:pic>
        <p:nvPicPr>
          <p:cNvPr id="3227" name="Google Shape;3227;p365"/>
          <p:cNvPicPr preferRelativeResize="0"/>
          <p:nvPr/>
        </p:nvPicPr>
        <p:blipFill rotWithShape="1">
          <a:blip r:embed="rId5">
            <a:alphaModFix/>
          </a:blip>
          <a:srcRect b="39254" l="0" r="12610" t="0"/>
          <a:stretch/>
        </p:blipFill>
        <p:spPr>
          <a:xfrm>
            <a:off x="3758950" y="769800"/>
            <a:ext cx="5303665" cy="1801950"/>
          </a:xfrm>
          <a:prstGeom prst="rect">
            <a:avLst/>
          </a:prstGeom>
          <a:noFill/>
          <a:ln>
            <a:noFill/>
          </a:ln>
          <a:effectLst>
            <a:outerShdw blurRad="57150" rotWithShape="0" algn="bl" dir="5400000" dist="19050">
              <a:srgbClr val="000000">
                <a:alpha val="50000"/>
              </a:srgbClr>
            </a:outerShdw>
          </a:effectLst>
        </p:spPr>
      </p:pic>
      <p:sp>
        <p:nvSpPr>
          <p:cNvPr id="3228" name="Google Shape;3228;p365"/>
          <p:cNvSpPr/>
          <p:nvPr/>
        </p:nvSpPr>
        <p:spPr>
          <a:xfrm>
            <a:off x="5494325" y="2198275"/>
            <a:ext cx="3387600" cy="210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29" name="Google Shape;3229;p365"/>
          <p:cNvSpPr/>
          <p:nvPr/>
        </p:nvSpPr>
        <p:spPr>
          <a:xfrm>
            <a:off x="4972850" y="1367950"/>
            <a:ext cx="1155300" cy="210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30" name="Google Shape;3230;p365"/>
          <p:cNvSpPr/>
          <p:nvPr/>
        </p:nvSpPr>
        <p:spPr>
          <a:xfrm rot="-5400000">
            <a:off x="5887700" y="1766125"/>
            <a:ext cx="2098200" cy="3927900"/>
          </a:xfrm>
          <a:prstGeom prst="wedgeRectCallout">
            <a:avLst>
              <a:gd fmla="val 63725" name="adj1"/>
              <a:gd fmla="val 19529" name="adj2"/>
            </a:avLst>
          </a:prstGeom>
          <a:noFill/>
          <a:ln cap="flat" cmpd="sng" w="9525">
            <a:solidFill>
              <a:schemeClr val="lt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31" name="Google Shape;3231;p365"/>
          <p:cNvSpPr/>
          <p:nvPr/>
        </p:nvSpPr>
        <p:spPr>
          <a:xfrm>
            <a:off x="2246700" y="4679175"/>
            <a:ext cx="957600" cy="1689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32" name="Google Shape;3232;p365"/>
          <p:cNvSpPr/>
          <p:nvPr/>
        </p:nvSpPr>
        <p:spPr>
          <a:xfrm>
            <a:off x="5287550" y="2408875"/>
            <a:ext cx="259800" cy="272100"/>
          </a:xfrm>
          <a:prstGeom prst="ellipse">
            <a:avLst/>
          </a:prstGeom>
          <a:solidFill>
            <a:schemeClr val="lt2"/>
          </a:solidFill>
          <a:ln cap="flat" cmpd="sng" w="28575">
            <a:solidFill>
              <a:schemeClr val="accent2"/>
            </a:solidFill>
            <a:prstDash val="solid"/>
            <a:round/>
            <a:headEnd len="sm" w="sm" type="none"/>
            <a:tailEnd len="sm" w="sm" type="none"/>
          </a:ln>
        </p:spPr>
        <p:txBody>
          <a:bodyPr anchorCtr="0" anchor="ctr" bIns="91425" lIns="0" spcFirstLastPara="1" rIns="0" wrap="square" tIns="91425">
            <a:noAutofit/>
          </a:bodyPr>
          <a:lstStyle/>
          <a:p>
            <a:pPr indent="0" lvl="0" marL="0" marR="0" rtl="0" algn="ctr">
              <a:spcBef>
                <a:spcPts val="0"/>
              </a:spcBef>
              <a:spcAft>
                <a:spcPts val="0"/>
              </a:spcAft>
              <a:buClr>
                <a:srgbClr val="FFFFFF"/>
              </a:buClr>
              <a:buSzPts val="1600"/>
              <a:buFont typeface="Arial"/>
              <a:buNone/>
            </a:pPr>
            <a:r>
              <a:rPr lang="en" sz="1600">
                <a:solidFill>
                  <a:srgbClr val="FFFFFF"/>
                </a:solidFill>
              </a:rPr>
              <a:t>1</a:t>
            </a:r>
            <a:endParaRPr sz="1600">
              <a:solidFill>
                <a:srgbClr val="FFFFFF"/>
              </a:solidFill>
              <a:latin typeface="Arial"/>
              <a:ea typeface="Arial"/>
              <a:cs typeface="Arial"/>
              <a:sym typeface="Arial"/>
            </a:endParaRPr>
          </a:p>
        </p:txBody>
      </p:sp>
      <p:sp>
        <p:nvSpPr>
          <p:cNvPr id="3233" name="Google Shape;3233;p365"/>
          <p:cNvSpPr/>
          <p:nvPr/>
        </p:nvSpPr>
        <p:spPr>
          <a:xfrm>
            <a:off x="4713050" y="1405825"/>
            <a:ext cx="259800" cy="272100"/>
          </a:xfrm>
          <a:prstGeom prst="ellipse">
            <a:avLst/>
          </a:prstGeom>
          <a:solidFill>
            <a:schemeClr val="lt2"/>
          </a:solidFill>
          <a:ln cap="flat" cmpd="sng" w="28575">
            <a:solidFill>
              <a:schemeClr val="accent2"/>
            </a:solidFill>
            <a:prstDash val="solid"/>
            <a:round/>
            <a:headEnd len="sm" w="sm" type="none"/>
            <a:tailEnd len="sm" w="sm" type="none"/>
          </a:ln>
        </p:spPr>
        <p:txBody>
          <a:bodyPr anchorCtr="0" anchor="ctr" bIns="91425" lIns="0" spcFirstLastPara="1" rIns="0" wrap="square" tIns="91425">
            <a:noAutofit/>
          </a:bodyPr>
          <a:lstStyle/>
          <a:p>
            <a:pPr indent="0" lvl="0" marL="0" marR="0" rtl="0" algn="ctr">
              <a:spcBef>
                <a:spcPts val="0"/>
              </a:spcBef>
              <a:spcAft>
                <a:spcPts val="0"/>
              </a:spcAft>
              <a:buClr>
                <a:srgbClr val="FFFFFF"/>
              </a:buClr>
              <a:buSzPts val="1600"/>
              <a:buFont typeface="Arial"/>
              <a:buNone/>
            </a:pPr>
            <a:r>
              <a:rPr lang="en" sz="1600">
                <a:solidFill>
                  <a:srgbClr val="FFFFFF"/>
                </a:solidFill>
              </a:rPr>
              <a:t>2</a:t>
            </a:r>
            <a:endParaRPr sz="1600">
              <a:solidFill>
                <a:srgbClr val="FFFFFF"/>
              </a:solidFill>
              <a:latin typeface="Arial"/>
              <a:ea typeface="Arial"/>
              <a:cs typeface="Arial"/>
              <a:sym typeface="Arial"/>
            </a:endParaRPr>
          </a:p>
        </p:txBody>
      </p:sp>
      <p:sp>
        <p:nvSpPr>
          <p:cNvPr id="3234" name="Google Shape;3234;p365"/>
          <p:cNvSpPr/>
          <p:nvPr/>
        </p:nvSpPr>
        <p:spPr>
          <a:xfrm>
            <a:off x="1941450" y="4520725"/>
            <a:ext cx="259800" cy="272100"/>
          </a:xfrm>
          <a:prstGeom prst="ellipse">
            <a:avLst/>
          </a:prstGeom>
          <a:solidFill>
            <a:schemeClr val="lt2"/>
          </a:solidFill>
          <a:ln cap="flat" cmpd="sng" w="28575">
            <a:solidFill>
              <a:schemeClr val="accent2"/>
            </a:solidFill>
            <a:prstDash val="solid"/>
            <a:round/>
            <a:headEnd len="sm" w="sm" type="none"/>
            <a:tailEnd len="sm" w="sm" type="none"/>
          </a:ln>
        </p:spPr>
        <p:txBody>
          <a:bodyPr anchorCtr="0" anchor="ctr" bIns="91425" lIns="0" spcFirstLastPara="1" rIns="0" wrap="square" tIns="91425">
            <a:noAutofit/>
          </a:bodyPr>
          <a:lstStyle/>
          <a:p>
            <a:pPr indent="0" lvl="0" marL="0" marR="0" rtl="0" algn="ctr">
              <a:spcBef>
                <a:spcPts val="0"/>
              </a:spcBef>
              <a:spcAft>
                <a:spcPts val="0"/>
              </a:spcAft>
              <a:buClr>
                <a:srgbClr val="FFFFFF"/>
              </a:buClr>
              <a:buSzPts val="1600"/>
              <a:buFont typeface="Arial"/>
              <a:buNone/>
            </a:pPr>
            <a:r>
              <a:rPr lang="en" sz="1600">
                <a:solidFill>
                  <a:srgbClr val="FFFFFF"/>
                </a:solidFill>
              </a:rPr>
              <a:t>3</a:t>
            </a:r>
            <a:endParaRPr sz="1600">
              <a:solidFill>
                <a:srgbClr val="FFFFFF"/>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9" name="Shape 3239"/>
        <p:cNvGrpSpPr/>
        <p:nvPr/>
      </p:nvGrpSpPr>
      <p:grpSpPr>
        <a:xfrm>
          <a:off x="0" y="0"/>
          <a:ext cx="0" cy="0"/>
          <a:chOff x="0" y="0"/>
          <a:chExt cx="0" cy="0"/>
        </a:xfrm>
      </p:grpSpPr>
      <p:sp>
        <p:nvSpPr>
          <p:cNvPr id="3240" name="Google Shape;3240;p366"/>
          <p:cNvSpPr txBox="1"/>
          <p:nvPr>
            <p:ph type="title"/>
          </p:nvPr>
        </p:nvSpPr>
        <p:spPr>
          <a:xfrm>
            <a:off x="174225" y="137150"/>
            <a:ext cx="6090300" cy="865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6"/>
              </a:buClr>
              <a:buSzPts val="2800"/>
              <a:buFont typeface="Arial"/>
              <a:buNone/>
            </a:pPr>
            <a:r>
              <a:rPr lang="en" sz="2100"/>
              <a:t>Sales Items: </a:t>
            </a:r>
            <a:r>
              <a:rPr lang="en" sz="2100"/>
              <a:t>Pulling in Pricing on Quote</a:t>
            </a:r>
            <a:endParaRPr sz="2100"/>
          </a:p>
        </p:txBody>
      </p:sp>
      <p:sp>
        <p:nvSpPr>
          <p:cNvPr id="3241" name="Google Shape;3241;p366"/>
          <p:cNvSpPr txBox="1"/>
          <p:nvPr/>
        </p:nvSpPr>
        <p:spPr>
          <a:xfrm>
            <a:off x="418200" y="1151425"/>
            <a:ext cx="3414900" cy="17238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If “Set Up Sales Item Pricing Configuration” task is set up, the </a:t>
            </a:r>
            <a:r>
              <a:rPr lang="en" sz="1000">
                <a:solidFill>
                  <a:schemeClr val="dk1"/>
                </a:solidFill>
              </a:rPr>
              <a:t>Company on the quote will be used to default in a Sales Item Price List for any services added on that quote</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If</a:t>
            </a:r>
            <a:r>
              <a:rPr lang="en" sz="1000">
                <a:solidFill>
                  <a:schemeClr val="dk1"/>
                </a:solidFill>
              </a:rPr>
              <a:t> “Set Up Sales Item Pricing Configuration” is not for the company, the tenant default Sales Item Price List will default in</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If “Set Up Sales Item Pricing Configuration” is not set up at all, then no Sales Item Price List will default in on the service on the quote</a:t>
            </a:r>
            <a:endParaRPr sz="1000">
              <a:solidFill>
                <a:schemeClr val="dk1"/>
              </a:solidFill>
            </a:endParaRPr>
          </a:p>
        </p:txBody>
      </p:sp>
      <p:pic>
        <p:nvPicPr>
          <p:cNvPr id="3242" name="Google Shape;3242;p366"/>
          <p:cNvPicPr preferRelativeResize="0"/>
          <p:nvPr/>
        </p:nvPicPr>
        <p:blipFill>
          <a:blip r:embed="rId3">
            <a:alphaModFix/>
          </a:blip>
          <a:stretch>
            <a:fillRect/>
          </a:stretch>
        </p:blipFill>
        <p:spPr>
          <a:xfrm>
            <a:off x="5139875" y="2530100"/>
            <a:ext cx="3866225" cy="2397525"/>
          </a:xfrm>
          <a:prstGeom prst="rect">
            <a:avLst/>
          </a:prstGeom>
          <a:noFill/>
          <a:ln>
            <a:noFill/>
          </a:ln>
          <a:effectLst>
            <a:outerShdw blurRad="57150" rotWithShape="0" algn="bl" dir="5400000" dist="19050">
              <a:srgbClr val="000000">
                <a:alpha val="50000"/>
              </a:srgbClr>
            </a:outerShdw>
          </a:effectLst>
        </p:spPr>
      </p:pic>
      <p:sp>
        <p:nvSpPr>
          <p:cNvPr id="3243" name="Google Shape;3243;p366"/>
          <p:cNvSpPr/>
          <p:nvPr/>
        </p:nvSpPr>
        <p:spPr>
          <a:xfrm>
            <a:off x="7386900" y="3926150"/>
            <a:ext cx="1482300" cy="2721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244" name="Google Shape;3244;p366"/>
          <p:cNvPicPr preferRelativeResize="0"/>
          <p:nvPr/>
        </p:nvPicPr>
        <p:blipFill>
          <a:blip r:embed="rId4">
            <a:alphaModFix/>
          </a:blip>
          <a:stretch>
            <a:fillRect/>
          </a:stretch>
        </p:blipFill>
        <p:spPr>
          <a:xfrm>
            <a:off x="3916250" y="860200"/>
            <a:ext cx="2664425" cy="2884152"/>
          </a:xfrm>
          <a:prstGeom prst="rect">
            <a:avLst/>
          </a:prstGeom>
          <a:noFill/>
          <a:ln>
            <a:noFill/>
          </a:ln>
          <a:effectLst>
            <a:outerShdw blurRad="57150" rotWithShape="0" algn="bl" dir="5400000" dist="19050">
              <a:srgbClr val="000000">
                <a:alpha val="50000"/>
              </a:srgbClr>
            </a:outerShdw>
          </a:effectLst>
        </p:spPr>
      </p:pic>
      <p:sp>
        <p:nvSpPr>
          <p:cNvPr id="3245" name="Google Shape;3245;p366"/>
          <p:cNvSpPr/>
          <p:nvPr/>
        </p:nvSpPr>
        <p:spPr>
          <a:xfrm>
            <a:off x="4726875" y="1571200"/>
            <a:ext cx="1242300" cy="2721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246" name="Google Shape;3246;p366"/>
          <p:cNvPicPr preferRelativeResize="0"/>
          <p:nvPr/>
        </p:nvPicPr>
        <p:blipFill>
          <a:blip r:embed="rId5">
            <a:alphaModFix/>
          </a:blip>
          <a:stretch>
            <a:fillRect/>
          </a:stretch>
        </p:blipFill>
        <p:spPr>
          <a:xfrm>
            <a:off x="524337" y="2875225"/>
            <a:ext cx="3736776" cy="2081800"/>
          </a:xfrm>
          <a:prstGeom prst="rect">
            <a:avLst/>
          </a:prstGeom>
          <a:noFill/>
          <a:ln>
            <a:noFill/>
          </a:ln>
          <a:effectLst>
            <a:outerShdw blurRad="57150" rotWithShape="0" algn="bl" dir="5400000" dist="19050">
              <a:srgbClr val="000000">
                <a:alpha val="50000"/>
              </a:srgbClr>
            </a:outerShdw>
          </a:effectLst>
        </p:spPr>
      </p:pic>
      <p:sp>
        <p:nvSpPr>
          <p:cNvPr id="3247" name="Google Shape;3247;p366"/>
          <p:cNvSpPr/>
          <p:nvPr/>
        </p:nvSpPr>
        <p:spPr>
          <a:xfrm>
            <a:off x="690250" y="4684925"/>
            <a:ext cx="3570900" cy="2721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48" name="Google Shape;3248;p366"/>
          <p:cNvSpPr/>
          <p:nvPr/>
        </p:nvSpPr>
        <p:spPr>
          <a:xfrm rot="-5400000">
            <a:off x="1324000" y="2051250"/>
            <a:ext cx="2128500" cy="3753000"/>
          </a:xfrm>
          <a:prstGeom prst="wedgeRectCallout">
            <a:avLst>
              <a:gd fmla="val -6937" name="adj1"/>
              <a:gd fmla="val 132958" name="adj2"/>
            </a:avLst>
          </a:prstGeom>
          <a:noFill/>
          <a:ln cap="flat" cmpd="sng" w="9525">
            <a:solidFill>
              <a:schemeClr val="lt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3" name="Shape 3253"/>
        <p:cNvGrpSpPr/>
        <p:nvPr/>
      </p:nvGrpSpPr>
      <p:grpSpPr>
        <a:xfrm>
          <a:off x="0" y="0"/>
          <a:ext cx="0" cy="0"/>
          <a:chOff x="0" y="0"/>
          <a:chExt cx="0" cy="0"/>
        </a:xfrm>
      </p:grpSpPr>
      <p:sp>
        <p:nvSpPr>
          <p:cNvPr id="3254" name="Google Shape;3254;p367"/>
          <p:cNvSpPr txBox="1"/>
          <p:nvPr>
            <p:ph type="title"/>
          </p:nvPr>
        </p:nvSpPr>
        <p:spPr>
          <a:xfrm>
            <a:off x="174225" y="137150"/>
            <a:ext cx="6090300" cy="865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6"/>
              </a:buClr>
              <a:buSzPts val="2800"/>
              <a:buFont typeface="Arial"/>
              <a:buNone/>
            </a:pPr>
            <a:r>
              <a:rPr lang="en" sz="2100"/>
              <a:t>Sales Items: Pulling in Pricing on Quote</a:t>
            </a:r>
            <a:endParaRPr sz="2100"/>
          </a:p>
        </p:txBody>
      </p:sp>
      <p:sp>
        <p:nvSpPr>
          <p:cNvPr id="3255" name="Google Shape;3255;p367"/>
          <p:cNvSpPr txBox="1"/>
          <p:nvPr/>
        </p:nvSpPr>
        <p:spPr>
          <a:xfrm>
            <a:off x="418200" y="1151425"/>
            <a:ext cx="3414900" cy="14160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If there is not a match for a sales item found on the Sales Item Price List for a service, then the price for this item will default in from the sales item configuration</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If there is no Sales Item Price List specified for a service, the price for an item added under this service will default in from the sales item configuration</a:t>
            </a:r>
            <a:endParaRPr sz="1000">
              <a:solidFill>
                <a:schemeClr val="dk1"/>
              </a:solidFill>
            </a:endParaRPr>
          </a:p>
        </p:txBody>
      </p:sp>
      <p:pic>
        <p:nvPicPr>
          <p:cNvPr id="3256" name="Google Shape;3256;p367"/>
          <p:cNvPicPr preferRelativeResize="0"/>
          <p:nvPr/>
        </p:nvPicPr>
        <p:blipFill rotWithShape="1">
          <a:blip r:embed="rId3">
            <a:alphaModFix/>
          </a:blip>
          <a:srcRect b="15368" l="0" r="35442" t="0"/>
          <a:stretch/>
        </p:blipFill>
        <p:spPr>
          <a:xfrm>
            <a:off x="4386000" y="1104549"/>
            <a:ext cx="3603802" cy="2573151"/>
          </a:xfrm>
          <a:prstGeom prst="rect">
            <a:avLst/>
          </a:prstGeom>
          <a:noFill/>
          <a:ln>
            <a:noFill/>
          </a:ln>
          <a:effectLst>
            <a:outerShdw blurRad="57150" rotWithShape="0" algn="bl" dir="5400000" dist="19050">
              <a:srgbClr val="000000">
                <a:alpha val="50000"/>
              </a:srgbClr>
            </a:outerShdw>
          </a:effectLst>
        </p:spPr>
      </p:pic>
      <p:sp>
        <p:nvSpPr>
          <p:cNvPr id="3257" name="Google Shape;3257;p367"/>
          <p:cNvSpPr/>
          <p:nvPr/>
        </p:nvSpPr>
        <p:spPr>
          <a:xfrm>
            <a:off x="4663150" y="3345950"/>
            <a:ext cx="1253100" cy="2295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1" name="Shape 3261"/>
        <p:cNvGrpSpPr/>
        <p:nvPr/>
      </p:nvGrpSpPr>
      <p:grpSpPr>
        <a:xfrm>
          <a:off x="0" y="0"/>
          <a:ext cx="0" cy="0"/>
          <a:chOff x="0" y="0"/>
          <a:chExt cx="0" cy="0"/>
        </a:xfrm>
      </p:grpSpPr>
      <p:sp>
        <p:nvSpPr>
          <p:cNvPr id="3262" name="Google Shape;3262;p368"/>
          <p:cNvSpPr txBox="1"/>
          <p:nvPr>
            <p:ph type="ctrTitle"/>
          </p:nvPr>
        </p:nvSpPr>
        <p:spPr>
          <a:xfrm>
            <a:off x="628651" y="1300952"/>
            <a:ext cx="7886700" cy="1005900"/>
          </a:xfrm>
          <a:prstGeom prst="rect">
            <a:avLst/>
          </a:prstGeom>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
              <a:t>Cost Estimation: Sales Items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7" name="Shape 3267"/>
        <p:cNvGrpSpPr/>
        <p:nvPr/>
      </p:nvGrpSpPr>
      <p:grpSpPr>
        <a:xfrm>
          <a:off x="0" y="0"/>
          <a:ext cx="0" cy="0"/>
          <a:chOff x="0" y="0"/>
          <a:chExt cx="0" cy="0"/>
        </a:xfrm>
      </p:grpSpPr>
      <p:sp>
        <p:nvSpPr>
          <p:cNvPr id="3268" name="Google Shape;3268;p369"/>
          <p:cNvSpPr txBox="1"/>
          <p:nvPr>
            <p:ph type="title"/>
          </p:nvPr>
        </p:nvSpPr>
        <p:spPr>
          <a:xfrm>
            <a:off x="174225" y="137150"/>
            <a:ext cx="5454000" cy="865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6"/>
              </a:buClr>
              <a:buSzPts val="2800"/>
              <a:buFont typeface="Arial"/>
              <a:buNone/>
            </a:pPr>
            <a:r>
              <a:rPr lang="en" sz="2100"/>
              <a:t>Set Up Standard Cost: Sales Items</a:t>
            </a:r>
            <a:endParaRPr sz="2100"/>
          </a:p>
        </p:txBody>
      </p:sp>
      <p:sp>
        <p:nvSpPr>
          <p:cNvPr id="3269" name="Google Shape;3269;p369"/>
          <p:cNvSpPr txBox="1"/>
          <p:nvPr/>
        </p:nvSpPr>
        <p:spPr>
          <a:xfrm>
            <a:off x="418200" y="1052950"/>
            <a:ext cx="4153800" cy="12621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Sales Item Unit Cost will default from the Unit Cost specified on the Sales item configuration</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If unit cost is blank, sales item unit cost will default to 0 on the quote</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If the unit cost is in a different currency than the quote currency, the unit cost will be converted to and displayed in the quote currency on the quote</a:t>
            </a:r>
            <a:endParaRPr sz="1000">
              <a:solidFill>
                <a:schemeClr val="dk1"/>
              </a:solidFill>
            </a:endParaRPr>
          </a:p>
        </p:txBody>
      </p:sp>
      <p:pic>
        <p:nvPicPr>
          <p:cNvPr id="3270" name="Google Shape;3270;p369"/>
          <p:cNvPicPr preferRelativeResize="0"/>
          <p:nvPr/>
        </p:nvPicPr>
        <p:blipFill rotWithShape="1">
          <a:blip r:embed="rId3">
            <a:alphaModFix/>
          </a:blip>
          <a:srcRect b="15368" l="0" r="35442" t="0"/>
          <a:stretch/>
        </p:blipFill>
        <p:spPr>
          <a:xfrm>
            <a:off x="5166225" y="862149"/>
            <a:ext cx="3603802" cy="2573151"/>
          </a:xfrm>
          <a:prstGeom prst="rect">
            <a:avLst/>
          </a:prstGeom>
          <a:noFill/>
          <a:ln>
            <a:noFill/>
          </a:ln>
          <a:effectLst>
            <a:outerShdw blurRad="57150" rotWithShape="0" algn="bl" dir="5400000" dist="19050">
              <a:srgbClr val="000000">
                <a:alpha val="50000"/>
              </a:srgbClr>
            </a:outerShdw>
          </a:effectLst>
        </p:spPr>
      </p:pic>
      <p:sp>
        <p:nvSpPr>
          <p:cNvPr id="3271" name="Google Shape;3271;p369"/>
          <p:cNvSpPr/>
          <p:nvPr/>
        </p:nvSpPr>
        <p:spPr>
          <a:xfrm>
            <a:off x="5465250" y="2875400"/>
            <a:ext cx="1155300" cy="210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6" name="Shape 3276"/>
        <p:cNvGrpSpPr/>
        <p:nvPr/>
      </p:nvGrpSpPr>
      <p:grpSpPr>
        <a:xfrm>
          <a:off x="0" y="0"/>
          <a:ext cx="0" cy="0"/>
          <a:chOff x="0" y="0"/>
          <a:chExt cx="0" cy="0"/>
        </a:xfrm>
      </p:grpSpPr>
      <p:sp>
        <p:nvSpPr>
          <p:cNvPr id="3277" name="Google Shape;3277;p370"/>
          <p:cNvSpPr txBox="1"/>
          <p:nvPr>
            <p:ph type="title"/>
          </p:nvPr>
        </p:nvSpPr>
        <p:spPr>
          <a:xfrm>
            <a:off x="174225" y="137150"/>
            <a:ext cx="5226900" cy="865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6"/>
              </a:buClr>
              <a:buSzPts val="2800"/>
              <a:buFont typeface="Arial"/>
              <a:buNone/>
            </a:pPr>
            <a:r>
              <a:rPr lang="en" sz="2100"/>
              <a:t>Items</a:t>
            </a:r>
            <a:r>
              <a:rPr lang="en" sz="2100"/>
              <a:t>: Default Cost Overrides</a:t>
            </a:r>
            <a:endParaRPr sz="2100"/>
          </a:p>
        </p:txBody>
      </p:sp>
      <p:sp>
        <p:nvSpPr>
          <p:cNvPr id="3278" name="Google Shape;3278;p370"/>
          <p:cNvSpPr txBox="1"/>
          <p:nvPr/>
        </p:nvSpPr>
        <p:spPr>
          <a:xfrm>
            <a:off x="418200" y="1090825"/>
            <a:ext cx="4747500" cy="17238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Ability to opt in at a tenant level to “allow item unit cost overrides.” </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If opted in, a checkbox will appear for “Override Unit Cost” for each sales item. If this box is checked, a “Unit Cost Override” can be entered for the sales item.</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The standard cost (unit cost) that defaulted in will be retained for reporting purposes if needed, but the modified cost (unit cost override) will be the cost used to calculate the margin for this sales item</a:t>
            </a:r>
            <a:endParaRPr sz="1000">
              <a:solidFill>
                <a:schemeClr val="dk1"/>
              </a:solidFill>
            </a:endParaRPr>
          </a:p>
          <a:p>
            <a:pPr indent="-292100" lvl="1" marL="1371600" rtl="0" algn="l">
              <a:spcBef>
                <a:spcPts val="0"/>
              </a:spcBef>
              <a:spcAft>
                <a:spcPts val="0"/>
              </a:spcAft>
              <a:buClr>
                <a:schemeClr val="dk1"/>
              </a:buClr>
              <a:buSzPts val="1000"/>
              <a:buChar char="○"/>
            </a:pPr>
            <a:r>
              <a:rPr lang="en" sz="1000">
                <a:solidFill>
                  <a:schemeClr val="dk1"/>
                </a:solidFill>
              </a:rPr>
              <a:t>If the “Override Unit Cost” checkbox is checked, the “Cost” field will be the result of Unit Cost Override * Quantity </a:t>
            </a:r>
            <a:endParaRPr sz="1000">
              <a:solidFill>
                <a:schemeClr val="dk1"/>
              </a:solidFill>
            </a:endParaRPr>
          </a:p>
        </p:txBody>
      </p:sp>
      <p:pic>
        <p:nvPicPr>
          <p:cNvPr id="3279" name="Google Shape;3279;p370"/>
          <p:cNvPicPr preferRelativeResize="0"/>
          <p:nvPr/>
        </p:nvPicPr>
        <p:blipFill>
          <a:blip r:embed="rId3">
            <a:alphaModFix/>
          </a:blip>
          <a:stretch>
            <a:fillRect/>
          </a:stretch>
        </p:blipFill>
        <p:spPr>
          <a:xfrm>
            <a:off x="5543650" y="707525"/>
            <a:ext cx="2121875" cy="1060925"/>
          </a:xfrm>
          <a:prstGeom prst="rect">
            <a:avLst/>
          </a:prstGeom>
          <a:noFill/>
          <a:ln>
            <a:noFill/>
          </a:ln>
          <a:effectLst>
            <a:outerShdw blurRad="57150" rotWithShape="0" algn="bl" dir="5400000" dist="19050">
              <a:srgbClr val="000000">
                <a:alpha val="50000"/>
              </a:srgbClr>
            </a:outerShdw>
          </a:effectLst>
        </p:spPr>
      </p:pic>
      <p:sp>
        <p:nvSpPr>
          <p:cNvPr id="3280" name="Google Shape;3280;p370"/>
          <p:cNvSpPr/>
          <p:nvPr/>
        </p:nvSpPr>
        <p:spPr>
          <a:xfrm>
            <a:off x="5605525" y="1575625"/>
            <a:ext cx="1451100" cy="156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9" name="Shape 3109"/>
        <p:cNvGrpSpPr/>
        <p:nvPr/>
      </p:nvGrpSpPr>
      <p:grpSpPr>
        <a:xfrm>
          <a:off x="0" y="0"/>
          <a:ext cx="0" cy="0"/>
          <a:chOff x="0" y="0"/>
          <a:chExt cx="0" cy="0"/>
        </a:xfrm>
      </p:grpSpPr>
      <p:sp>
        <p:nvSpPr>
          <p:cNvPr id="3110" name="Google Shape;3110;p353"/>
          <p:cNvSpPr txBox="1"/>
          <p:nvPr>
            <p:ph type="ctrTitle"/>
          </p:nvPr>
        </p:nvSpPr>
        <p:spPr>
          <a:xfrm>
            <a:off x="628651" y="1300952"/>
            <a:ext cx="7886700" cy="10059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Clr>
                <a:schemeClr val="accent6"/>
              </a:buClr>
              <a:buSzPts val="1100"/>
              <a:buFont typeface="Arial"/>
              <a:buNone/>
            </a:pPr>
            <a:r>
              <a:rPr lang="en"/>
              <a:t>Pricing: </a:t>
            </a:r>
            <a:r>
              <a:rPr lang="en"/>
              <a:t>Roles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4" name="Shape 3284"/>
        <p:cNvGrpSpPr/>
        <p:nvPr/>
      </p:nvGrpSpPr>
      <p:grpSpPr>
        <a:xfrm>
          <a:off x="0" y="0"/>
          <a:ext cx="0" cy="0"/>
          <a:chOff x="0" y="0"/>
          <a:chExt cx="0" cy="0"/>
        </a:xfrm>
      </p:grpSpPr>
      <p:sp>
        <p:nvSpPr>
          <p:cNvPr id="3285" name="Google Shape;3285;p371"/>
          <p:cNvSpPr txBox="1"/>
          <p:nvPr>
            <p:ph type="ctrTitle"/>
          </p:nvPr>
        </p:nvSpPr>
        <p:spPr>
          <a:xfrm>
            <a:off x="628651" y="1300952"/>
            <a:ext cx="7886700" cy="1005900"/>
          </a:xfrm>
          <a:prstGeom prst="rect">
            <a:avLst/>
          </a:prstGeom>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
              <a:t>Unit List Price Overrides: Roles and Items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9" name="Shape 3289"/>
        <p:cNvGrpSpPr/>
        <p:nvPr/>
      </p:nvGrpSpPr>
      <p:grpSpPr>
        <a:xfrm>
          <a:off x="0" y="0"/>
          <a:ext cx="0" cy="0"/>
          <a:chOff x="0" y="0"/>
          <a:chExt cx="0" cy="0"/>
        </a:xfrm>
      </p:grpSpPr>
      <p:sp>
        <p:nvSpPr>
          <p:cNvPr id="3290" name="Google Shape;3290;p372"/>
          <p:cNvSpPr txBox="1"/>
          <p:nvPr>
            <p:ph idx="1" type="body"/>
          </p:nvPr>
        </p:nvSpPr>
        <p:spPr>
          <a:xfrm>
            <a:off x="476250" y="1225900"/>
            <a:ext cx="4869000" cy="3417600"/>
          </a:xfrm>
          <a:prstGeom prst="rect">
            <a:avLst/>
          </a:prstGeom>
        </p:spPr>
        <p:txBody>
          <a:bodyPr anchorCtr="0" anchor="t" bIns="45700" lIns="91425" spcFirstLastPara="1" rIns="91425" wrap="square" tIns="45700">
            <a:noAutofit/>
          </a:bodyPr>
          <a:lstStyle/>
          <a:p>
            <a:pPr indent="-292100" lvl="0" marL="457200" rtl="0" algn="l">
              <a:spcBef>
                <a:spcPts val="600"/>
              </a:spcBef>
              <a:spcAft>
                <a:spcPts val="0"/>
              </a:spcAft>
              <a:buSzPts val="1000"/>
              <a:buChar char="•"/>
            </a:pPr>
            <a:r>
              <a:rPr lang="en" sz="1000"/>
              <a:t>We now support the ability to opt into “allow unit list price overrides,” which will allow you to manually enter a unit list price for a role or an item that has a default unit list price of 0</a:t>
            </a:r>
            <a:endParaRPr sz="1000"/>
          </a:p>
          <a:p>
            <a:pPr indent="-292100" lvl="0" marL="457200" rtl="0" algn="l">
              <a:spcBef>
                <a:spcPts val="0"/>
              </a:spcBef>
              <a:spcAft>
                <a:spcPts val="0"/>
              </a:spcAft>
              <a:buSzPts val="1000"/>
              <a:buChar char="•"/>
            </a:pPr>
            <a:r>
              <a:rPr lang="en" sz="1000"/>
              <a:t>A role or an item will have a unit list price of 0 due to the following scenarios:</a:t>
            </a:r>
            <a:endParaRPr sz="1000"/>
          </a:p>
          <a:p>
            <a:pPr indent="-292100" lvl="1" marL="914400" rtl="0" algn="l">
              <a:spcBef>
                <a:spcPts val="0"/>
              </a:spcBef>
              <a:spcAft>
                <a:spcPts val="0"/>
              </a:spcAft>
              <a:buSzPts val="1000"/>
              <a:buChar char="‒"/>
            </a:pPr>
            <a:r>
              <a:rPr lang="en" sz="1000"/>
              <a:t>Role (including any rate </a:t>
            </a:r>
            <a:r>
              <a:rPr lang="en" sz="1000"/>
              <a:t>categories</a:t>
            </a:r>
            <a:r>
              <a:rPr lang="en" sz="1000"/>
              <a:t>) is not found on the Project Billing Rate Sheet for the service</a:t>
            </a:r>
            <a:endParaRPr sz="1000"/>
          </a:p>
          <a:p>
            <a:pPr indent="-292100" lvl="1" marL="914400" rtl="0" algn="l">
              <a:spcBef>
                <a:spcPts val="0"/>
              </a:spcBef>
              <a:spcAft>
                <a:spcPts val="0"/>
              </a:spcAft>
              <a:buSzPts val="1000"/>
              <a:buChar char="‒"/>
            </a:pPr>
            <a:r>
              <a:rPr lang="en" sz="1000"/>
              <a:t>Item does not have any price on Sales Item Price List for the service, the default Sales Item Price List for the tenant, or on the Sales Item </a:t>
            </a:r>
            <a:endParaRPr sz="1000"/>
          </a:p>
          <a:p>
            <a:pPr indent="-292100" lvl="1" marL="914400" rtl="0" algn="l">
              <a:spcBef>
                <a:spcPts val="0"/>
              </a:spcBef>
              <a:spcAft>
                <a:spcPts val="0"/>
              </a:spcAft>
              <a:buSzPts val="1000"/>
              <a:buChar char="‒"/>
            </a:pPr>
            <a:r>
              <a:rPr lang="en" sz="1000"/>
              <a:t>The service does not have a Project Billing Rate Sheet specified</a:t>
            </a:r>
            <a:endParaRPr sz="1000"/>
          </a:p>
          <a:p>
            <a:pPr indent="-292100" lvl="1" marL="914400" rtl="0" algn="l">
              <a:spcBef>
                <a:spcPts val="0"/>
              </a:spcBef>
              <a:spcAft>
                <a:spcPts val="0"/>
              </a:spcAft>
              <a:buSzPts val="1000"/>
              <a:buChar char="‒"/>
            </a:pPr>
            <a:r>
              <a:rPr lang="en" sz="1000"/>
              <a:t>The service does not have a Sales Item Price List specified, there is no</a:t>
            </a:r>
            <a:r>
              <a:rPr lang="en" sz="1000"/>
              <a:t> default Sales Item Price List for the tenant, and there is no unit price on the Sales Item </a:t>
            </a:r>
            <a:endParaRPr sz="1000"/>
          </a:p>
        </p:txBody>
      </p:sp>
      <p:sp>
        <p:nvSpPr>
          <p:cNvPr id="3291" name="Google Shape;3291;p372"/>
          <p:cNvSpPr txBox="1"/>
          <p:nvPr>
            <p:ph type="title"/>
          </p:nvPr>
        </p:nvSpPr>
        <p:spPr>
          <a:xfrm>
            <a:off x="476250" y="137160"/>
            <a:ext cx="8191500" cy="8658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
              <a:t>Unit List Price Overrides</a:t>
            </a:r>
            <a:endParaRPr/>
          </a:p>
        </p:txBody>
      </p:sp>
      <p:pic>
        <p:nvPicPr>
          <p:cNvPr id="3292" name="Google Shape;3292;p372"/>
          <p:cNvPicPr preferRelativeResize="0"/>
          <p:nvPr/>
        </p:nvPicPr>
        <p:blipFill>
          <a:blip r:embed="rId3">
            <a:alphaModFix/>
          </a:blip>
          <a:stretch>
            <a:fillRect/>
          </a:stretch>
        </p:blipFill>
        <p:spPr>
          <a:xfrm>
            <a:off x="5579550" y="858725"/>
            <a:ext cx="3369425" cy="2114150"/>
          </a:xfrm>
          <a:prstGeom prst="rect">
            <a:avLst/>
          </a:prstGeom>
          <a:noFill/>
          <a:ln>
            <a:noFill/>
          </a:ln>
        </p:spPr>
      </p:pic>
      <p:sp>
        <p:nvSpPr>
          <p:cNvPr id="3293" name="Google Shape;3293;p372"/>
          <p:cNvSpPr/>
          <p:nvPr/>
        </p:nvSpPr>
        <p:spPr>
          <a:xfrm>
            <a:off x="5783175" y="2617250"/>
            <a:ext cx="2884500" cy="3138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5" name="Shape 3115"/>
        <p:cNvGrpSpPr/>
        <p:nvPr/>
      </p:nvGrpSpPr>
      <p:grpSpPr>
        <a:xfrm>
          <a:off x="0" y="0"/>
          <a:ext cx="0" cy="0"/>
          <a:chOff x="0" y="0"/>
          <a:chExt cx="0" cy="0"/>
        </a:xfrm>
      </p:grpSpPr>
      <p:sp>
        <p:nvSpPr>
          <p:cNvPr id="3116" name="Google Shape;3116;p354"/>
          <p:cNvSpPr txBox="1"/>
          <p:nvPr>
            <p:ph type="title"/>
          </p:nvPr>
        </p:nvSpPr>
        <p:spPr>
          <a:xfrm>
            <a:off x="476250" y="137150"/>
            <a:ext cx="3462900" cy="865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6"/>
              </a:buClr>
              <a:buSzPts val="2800"/>
              <a:buFont typeface="Arial"/>
              <a:buNone/>
            </a:pPr>
            <a:r>
              <a:rPr lang="en" sz="2100"/>
              <a:t>Roles: Set Up Pricing</a:t>
            </a:r>
            <a:endParaRPr sz="2100"/>
          </a:p>
        </p:txBody>
      </p:sp>
      <p:pic>
        <p:nvPicPr>
          <p:cNvPr id="3117" name="Google Shape;3117;p354"/>
          <p:cNvPicPr preferRelativeResize="0"/>
          <p:nvPr/>
        </p:nvPicPr>
        <p:blipFill rotWithShape="1">
          <a:blip r:embed="rId3">
            <a:alphaModFix/>
          </a:blip>
          <a:srcRect b="0" l="0" r="24081" t="0"/>
          <a:stretch/>
        </p:blipFill>
        <p:spPr>
          <a:xfrm>
            <a:off x="4012325" y="228125"/>
            <a:ext cx="4759924" cy="2522450"/>
          </a:xfrm>
          <a:prstGeom prst="rect">
            <a:avLst/>
          </a:prstGeom>
          <a:noFill/>
          <a:ln>
            <a:noFill/>
          </a:ln>
          <a:effectLst>
            <a:outerShdw blurRad="57150" rotWithShape="0" algn="bl" dir="5400000" dist="19050">
              <a:srgbClr val="000000">
                <a:alpha val="50000"/>
              </a:srgbClr>
            </a:outerShdw>
          </a:effectLst>
        </p:spPr>
      </p:pic>
      <p:sp>
        <p:nvSpPr>
          <p:cNvPr id="3118" name="Google Shape;3118;p354"/>
          <p:cNvSpPr txBox="1"/>
          <p:nvPr/>
        </p:nvSpPr>
        <p:spPr>
          <a:xfrm>
            <a:off x="367800" y="912425"/>
            <a:ext cx="3524400" cy="34170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The u</a:t>
            </a:r>
            <a:r>
              <a:rPr lang="en" sz="1000">
                <a:solidFill>
                  <a:schemeClr val="dk1"/>
                </a:solidFill>
              </a:rPr>
              <a:t>nit list price (standard rate) </a:t>
            </a:r>
            <a:r>
              <a:rPr lang="en" sz="1000">
                <a:solidFill>
                  <a:schemeClr val="dk1"/>
                </a:solidFill>
              </a:rPr>
              <a:t>for roles is captured on Project Billing Rate Sheet. You can view, edit, and add Project Billing Rate Sheets in the task: View Project Billing Rates</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Project Billing Rate Sheet can be set up by any combination of:</a:t>
            </a:r>
            <a:endParaRPr sz="1000">
              <a:solidFill>
                <a:schemeClr val="dk1"/>
              </a:solidFill>
            </a:endParaRPr>
          </a:p>
          <a:p>
            <a:pPr indent="-292100" lvl="1" marL="914400" rtl="0" algn="l">
              <a:spcBef>
                <a:spcPts val="0"/>
              </a:spcBef>
              <a:spcAft>
                <a:spcPts val="0"/>
              </a:spcAft>
              <a:buClr>
                <a:schemeClr val="dk1"/>
              </a:buClr>
              <a:buSzPts val="1000"/>
              <a:buChar char="○"/>
            </a:pPr>
            <a:r>
              <a:rPr lang="en" sz="1000">
                <a:solidFill>
                  <a:schemeClr val="dk1"/>
                </a:solidFill>
              </a:rPr>
              <a:t>Currency (required)</a:t>
            </a:r>
            <a:endParaRPr sz="1000">
              <a:solidFill>
                <a:schemeClr val="dk1"/>
              </a:solidFill>
            </a:endParaRPr>
          </a:p>
          <a:p>
            <a:pPr indent="-292100" lvl="1" marL="914400" rtl="0" algn="l">
              <a:spcBef>
                <a:spcPts val="0"/>
              </a:spcBef>
              <a:spcAft>
                <a:spcPts val="0"/>
              </a:spcAft>
              <a:buClr>
                <a:schemeClr val="dk1"/>
              </a:buClr>
              <a:buSzPts val="1000"/>
              <a:buChar char="○"/>
            </a:pPr>
            <a:r>
              <a:rPr lang="en" sz="1000">
                <a:solidFill>
                  <a:schemeClr val="dk1"/>
                </a:solidFill>
              </a:rPr>
              <a:t>Company</a:t>
            </a:r>
            <a:endParaRPr sz="1000">
              <a:solidFill>
                <a:schemeClr val="dk1"/>
              </a:solidFill>
            </a:endParaRPr>
          </a:p>
          <a:p>
            <a:pPr indent="-292100" lvl="1" marL="914400" rtl="0" algn="l">
              <a:spcBef>
                <a:spcPts val="0"/>
              </a:spcBef>
              <a:spcAft>
                <a:spcPts val="0"/>
              </a:spcAft>
              <a:buClr>
                <a:schemeClr val="dk1"/>
              </a:buClr>
              <a:buSzPts val="1000"/>
              <a:buChar char="○"/>
            </a:pPr>
            <a:r>
              <a:rPr lang="en" sz="1000">
                <a:solidFill>
                  <a:schemeClr val="dk1"/>
                </a:solidFill>
              </a:rPr>
              <a:t>Customer</a:t>
            </a:r>
            <a:endParaRPr sz="1000">
              <a:solidFill>
                <a:schemeClr val="dk1"/>
              </a:solidFill>
            </a:endParaRPr>
          </a:p>
          <a:p>
            <a:pPr indent="-292100" lvl="1" marL="914400" rtl="0" algn="l">
              <a:spcBef>
                <a:spcPts val="0"/>
              </a:spcBef>
              <a:spcAft>
                <a:spcPts val="0"/>
              </a:spcAft>
              <a:buClr>
                <a:schemeClr val="dk1"/>
              </a:buClr>
              <a:buSzPts val="1000"/>
              <a:buChar char="○"/>
            </a:pPr>
            <a:r>
              <a:rPr lang="en" sz="1000">
                <a:solidFill>
                  <a:schemeClr val="dk1"/>
                </a:solidFill>
              </a:rPr>
              <a:t>Worktags Types of: Business Unit, Cost Center, Division, Region</a:t>
            </a:r>
            <a:endParaRPr sz="1000">
              <a:solidFill>
                <a:schemeClr val="dk1"/>
              </a:solidFill>
            </a:endParaRPr>
          </a:p>
          <a:p>
            <a:pPr indent="-292100" lvl="1" marL="914400" rtl="0" algn="l">
              <a:spcBef>
                <a:spcPts val="0"/>
              </a:spcBef>
              <a:spcAft>
                <a:spcPts val="0"/>
              </a:spcAft>
              <a:buClr>
                <a:schemeClr val="dk1"/>
              </a:buClr>
              <a:buSzPts val="1000"/>
              <a:buChar char="○"/>
            </a:pPr>
            <a:r>
              <a:rPr lang="en" sz="1000">
                <a:solidFill>
                  <a:schemeClr val="dk1"/>
                </a:solidFill>
              </a:rPr>
              <a:t>Custom Organizations</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One currency is supported per Project Billing Rate Sheet</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All other fields above can be multi-select on a Project Billing Rate Sheet (you can specify </a:t>
            </a:r>
            <a:r>
              <a:rPr lang="en" sz="1000">
                <a:solidFill>
                  <a:schemeClr val="dk1"/>
                </a:solidFill>
              </a:rPr>
              <a:t>multiple</a:t>
            </a:r>
            <a:r>
              <a:rPr lang="en" sz="1000">
                <a:solidFill>
                  <a:schemeClr val="dk1"/>
                </a:solidFill>
              </a:rPr>
              <a:t> companies, customers, business units on a single Project Billing Rate Sheet)</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One rate per project role is supported on a single Project Billing Rate Sheet</a:t>
            </a:r>
            <a:endParaRPr sz="1000">
              <a:solidFill>
                <a:schemeClr val="dk1"/>
              </a:solidFill>
            </a:endParaRPr>
          </a:p>
          <a:p>
            <a:pPr indent="0" lvl="0" marL="457200" rtl="0" algn="l">
              <a:spcBef>
                <a:spcPts val="0"/>
              </a:spcBef>
              <a:spcAft>
                <a:spcPts val="0"/>
              </a:spcAft>
              <a:buNone/>
            </a:pPr>
            <a:r>
              <a:t/>
            </a:r>
            <a:endParaRPr sz="1000">
              <a:solidFill>
                <a:schemeClr val="dk1"/>
              </a:solidFill>
            </a:endParaRPr>
          </a:p>
        </p:txBody>
      </p:sp>
      <p:pic>
        <p:nvPicPr>
          <p:cNvPr id="3119" name="Google Shape;3119;p354"/>
          <p:cNvPicPr preferRelativeResize="0"/>
          <p:nvPr/>
        </p:nvPicPr>
        <p:blipFill>
          <a:blip r:embed="rId4">
            <a:alphaModFix/>
          </a:blip>
          <a:stretch>
            <a:fillRect/>
          </a:stretch>
        </p:blipFill>
        <p:spPr>
          <a:xfrm>
            <a:off x="4012325" y="2804600"/>
            <a:ext cx="4759925" cy="2003642"/>
          </a:xfrm>
          <a:prstGeom prst="rect">
            <a:avLst/>
          </a:prstGeom>
          <a:noFill/>
          <a:ln>
            <a:noFill/>
          </a:ln>
          <a:effectLst>
            <a:outerShdw blurRad="57150" rotWithShape="0" algn="bl" dir="5400000" dist="19050">
              <a:srgbClr val="000000">
                <a:alpha val="50000"/>
              </a:srgbClr>
            </a:outerShdw>
          </a:effectLst>
        </p:spPr>
      </p:pic>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4" name="Shape 3124"/>
        <p:cNvGrpSpPr/>
        <p:nvPr/>
      </p:nvGrpSpPr>
      <p:grpSpPr>
        <a:xfrm>
          <a:off x="0" y="0"/>
          <a:ext cx="0" cy="0"/>
          <a:chOff x="0" y="0"/>
          <a:chExt cx="0" cy="0"/>
        </a:xfrm>
      </p:grpSpPr>
      <p:pic>
        <p:nvPicPr>
          <p:cNvPr id="3125" name="Google Shape;3125;p355"/>
          <p:cNvPicPr preferRelativeResize="0"/>
          <p:nvPr/>
        </p:nvPicPr>
        <p:blipFill>
          <a:blip r:embed="rId3">
            <a:alphaModFix/>
          </a:blip>
          <a:stretch>
            <a:fillRect/>
          </a:stretch>
        </p:blipFill>
        <p:spPr>
          <a:xfrm>
            <a:off x="3048175" y="137150"/>
            <a:ext cx="3168399" cy="3486700"/>
          </a:xfrm>
          <a:prstGeom prst="rect">
            <a:avLst/>
          </a:prstGeom>
          <a:noFill/>
          <a:ln>
            <a:noFill/>
          </a:ln>
          <a:effectLst>
            <a:outerShdw blurRad="57150" rotWithShape="0" algn="bl" dir="5400000" dist="19050">
              <a:srgbClr val="000000">
                <a:alpha val="50000"/>
              </a:srgbClr>
            </a:outerShdw>
          </a:effectLst>
        </p:spPr>
      </p:pic>
      <p:sp>
        <p:nvSpPr>
          <p:cNvPr id="3126" name="Google Shape;3126;p355"/>
          <p:cNvSpPr txBox="1"/>
          <p:nvPr>
            <p:ph type="title"/>
          </p:nvPr>
        </p:nvSpPr>
        <p:spPr>
          <a:xfrm>
            <a:off x="476250" y="137150"/>
            <a:ext cx="2544300" cy="865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6"/>
              </a:buClr>
              <a:buSzPts val="2800"/>
              <a:buFont typeface="Arial"/>
              <a:buNone/>
            </a:pPr>
            <a:r>
              <a:rPr lang="en" sz="2100"/>
              <a:t>Roles: </a:t>
            </a:r>
            <a:r>
              <a:rPr lang="en" sz="2100"/>
              <a:t>Pulling in </a:t>
            </a:r>
            <a:r>
              <a:rPr lang="en" sz="2100"/>
              <a:t>Pricing on Quote</a:t>
            </a:r>
            <a:endParaRPr sz="2100"/>
          </a:p>
        </p:txBody>
      </p:sp>
      <p:sp>
        <p:nvSpPr>
          <p:cNvPr id="3127" name="Google Shape;3127;p355"/>
          <p:cNvSpPr txBox="1"/>
          <p:nvPr/>
        </p:nvSpPr>
        <p:spPr>
          <a:xfrm>
            <a:off x="367800" y="1357700"/>
            <a:ext cx="2738400" cy="31092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When the quote is created, the user specifies the Opportunity/Customer, Company, Currency, and Worktags for the quote</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When the user creates a service on the quote, they have a prompt to select a Project Billing Rate Sheet to price the roles under the service.</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Based on the combination of customer, company, worktags specified, the system will filter out any non-applicable Project Billing Rate Sheets from being able to be selected on a service on the quote. If there is a Project Billing Rate Sheet that matches exactly the values on the quote, this value will be defaulted in.</a:t>
            </a:r>
            <a:endParaRPr sz="1000">
              <a:solidFill>
                <a:schemeClr val="dk1"/>
              </a:solidFill>
            </a:endParaRPr>
          </a:p>
          <a:p>
            <a:pPr indent="0" lvl="0" marL="457200" rtl="0" algn="l">
              <a:spcBef>
                <a:spcPts val="0"/>
              </a:spcBef>
              <a:spcAft>
                <a:spcPts val="0"/>
              </a:spcAft>
              <a:buNone/>
            </a:pPr>
            <a:r>
              <a:t/>
            </a:r>
            <a:endParaRPr sz="1000">
              <a:solidFill>
                <a:schemeClr val="dk1"/>
              </a:solidFill>
            </a:endParaRPr>
          </a:p>
        </p:txBody>
      </p:sp>
      <p:pic>
        <p:nvPicPr>
          <p:cNvPr id="3128" name="Google Shape;3128;p355"/>
          <p:cNvPicPr preferRelativeResize="0"/>
          <p:nvPr/>
        </p:nvPicPr>
        <p:blipFill>
          <a:blip r:embed="rId4">
            <a:alphaModFix/>
          </a:blip>
          <a:stretch>
            <a:fillRect/>
          </a:stretch>
        </p:blipFill>
        <p:spPr>
          <a:xfrm>
            <a:off x="5051700" y="909050"/>
            <a:ext cx="4047274" cy="3971999"/>
          </a:xfrm>
          <a:prstGeom prst="rect">
            <a:avLst/>
          </a:prstGeom>
          <a:noFill/>
          <a:ln>
            <a:noFill/>
          </a:ln>
          <a:effectLst>
            <a:outerShdw blurRad="57150" rotWithShape="0" algn="bl" dir="5400000" dist="19050">
              <a:srgbClr val="000000">
                <a:alpha val="50000"/>
              </a:srgbClr>
            </a:outerShdw>
          </a:effectLst>
        </p:spPr>
      </p:pic>
      <p:pic>
        <p:nvPicPr>
          <p:cNvPr id="3129" name="Google Shape;3129;p355"/>
          <p:cNvPicPr preferRelativeResize="0"/>
          <p:nvPr/>
        </p:nvPicPr>
        <p:blipFill rotWithShape="1">
          <a:blip r:embed="rId5">
            <a:alphaModFix/>
          </a:blip>
          <a:srcRect b="18303" l="52633" r="3549" t="61027"/>
          <a:stretch/>
        </p:blipFill>
        <p:spPr>
          <a:xfrm>
            <a:off x="5082225" y="2831075"/>
            <a:ext cx="2041851" cy="942351"/>
          </a:xfrm>
          <a:prstGeom prst="rect">
            <a:avLst/>
          </a:prstGeom>
          <a:noFill/>
          <a:ln>
            <a:noFill/>
          </a:ln>
          <a:effectLst>
            <a:outerShdw blurRad="57150" rotWithShape="0" algn="bl" dir="5400000" dist="19050">
              <a:srgbClr val="000000">
                <a:alpha val="50000"/>
              </a:srgbClr>
            </a:outerShdw>
          </a:effectLst>
        </p:spPr>
      </p:pic>
      <p:sp>
        <p:nvSpPr>
          <p:cNvPr id="3130" name="Google Shape;3130;p355"/>
          <p:cNvSpPr/>
          <p:nvPr/>
        </p:nvSpPr>
        <p:spPr>
          <a:xfrm rot="-5400000">
            <a:off x="5645400" y="2304450"/>
            <a:ext cx="925800" cy="1979100"/>
          </a:xfrm>
          <a:prstGeom prst="wedgeRectCallout">
            <a:avLst>
              <a:gd fmla="val -20833" name="adj1"/>
              <a:gd fmla="val 62500" name="adj2"/>
            </a:avLst>
          </a:prstGeom>
          <a:noFill/>
          <a:ln cap="flat" cmpd="sng" w="9525">
            <a:solidFill>
              <a:schemeClr val="lt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5" name="Shape 3135"/>
        <p:cNvGrpSpPr/>
        <p:nvPr/>
      </p:nvGrpSpPr>
      <p:grpSpPr>
        <a:xfrm>
          <a:off x="0" y="0"/>
          <a:ext cx="0" cy="0"/>
          <a:chOff x="0" y="0"/>
          <a:chExt cx="0" cy="0"/>
        </a:xfrm>
      </p:grpSpPr>
      <p:sp>
        <p:nvSpPr>
          <p:cNvPr id="3136" name="Google Shape;3136;p356"/>
          <p:cNvSpPr txBox="1"/>
          <p:nvPr>
            <p:ph type="title"/>
          </p:nvPr>
        </p:nvSpPr>
        <p:spPr>
          <a:xfrm>
            <a:off x="476250" y="137150"/>
            <a:ext cx="2544300" cy="865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6"/>
              </a:buClr>
              <a:buSzPts val="2800"/>
              <a:buFont typeface="Arial"/>
              <a:buNone/>
            </a:pPr>
            <a:r>
              <a:rPr lang="en" sz="2100"/>
              <a:t>Roles: Pulling in Pricing on Quote</a:t>
            </a:r>
            <a:endParaRPr sz="2100"/>
          </a:p>
        </p:txBody>
      </p:sp>
      <p:sp>
        <p:nvSpPr>
          <p:cNvPr id="3137" name="Google Shape;3137;p356"/>
          <p:cNvSpPr txBox="1"/>
          <p:nvPr/>
        </p:nvSpPr>
        <p:spPr>
          <a:xfrm>
            <a:off x="101125" y="3387900"/>
            <a:ext cx="4048200" cy="15699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When a role is added to the quote, under this service, the unit list price will default in from the Project Billing Rate Sheet for the service</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The role prices can then be manually adjusted or systematically discounted. </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The </a:t>
            </a:r>
            <a:r>
              <a:rPr lang="en" sz="1000">
                <a:solidFill>
                  <a:schemeClr val="dk1"/>
                </a:solidFill>
              </a:rPr>
              <a:t>unit list price</a:t>
            </a:r>
            <a:r>
              <a:rPr lang="en" sz="1000">
                <a:solidFill>
                  <a:schemeClr val="dk1"/>
                </a:solidFill>
              </a:rPr>
              <a:t> (standard rate) that defaulted in will be retained, but the unit price  will be what the customer will be charged for this role</a:t>
            </a:r>
            <a:endParaRPr sz="1000">
              <a:solidFill>
                <a:schemeClr val="dk1"/>
              </a:solidFill>
            </a:endParaRPr>
          </a:p>
          <a:p>
            <a:pPr indent="0" lvl="0" marL="457200" rtl="0" algn="l">
              <a:spcBef>
                <a:spcPts val="0"/>
              </a:spcBef>
              <a:spcAft>
                <a:spcPts val="0"/>
              </a:spcAft>
              <a:buNone/>
            </a:pPr>
            <a:r>
              <a:t/>
            </a:r>
            <a:endParaRPr sz="1000">
              <a:solidFill>
                <a:schemeClr val="dk1"/>
              </a:solidFill>
            </a:endParaRPr>
          </a:p>
        </p:txBody>
      </p:sp>
      <p:pic>
        <p:nvPicPr>
          <p:cNvPr id="3138" name="Google Shape;3138;p356"/>
          <p:cNvPicPr preferRelativeResize="0"/>
          <p:nvPr/>
        </p:nvPicPr>
        <p:blipFill>
          <a:blip r:embed="rId3">
            <a:alphaModFix/>
          </a:blip>
          <a:stretch>
            <a:fillRect/>
          </a:stretch>
        </p:blipFill>
        <p:spPr>
          <a:xfrm>
            <a:off x="4149200" y="280150"/>
            <a:ext cx="4582124" cy="3689000"/>
          </a:xfrm>
          <a:prstGeom prst="rect">
            <a:avLst/>
          </a:prstGeom>
          <a:noFill/>
          <a:ln>
            <a:noFill/>
          </a:ln>
        </p:spPr>
      </p:pic>
      <p:pic>
        <p:nvPicPr>
          <p:cNvPr id="3139" name="Google Shape;3139;p356"/>
          <p:cNvPicPr preferRelativeResize="0"/>
          <p:nvPr/>
        </p:nvPicPr>
        <p:blipFill>
          <a:blip r:embed="rId4">
            <a:alphaModFix/>
          </a:blip>
          <a:stretch>
            <a:fillRect/>
          </a:stretch>
        </p:blipFill>
        <p:spPr>
          <a:xfrm>
            <a:off x="101125" y="1314138"/>
            <a:ext cx="4782824" cy="2013275"/>
          </a:xfrm>
          <a:prstGeom prst="rect">
            <a:avLst/>
          </a:prstGeom>
          <a:noFill/>
          <a:ln>
            <a:noFill/>
          </a:ln>
          <a:effectLst>
            <a:outerShdw blurRad="57150" rotWithShape="0" algn="bl" dir="5400000" dist="19050">
              <a:srgbClr val="000000">
                <a:alpha val="50000"/>
              </a:srgbClr>
            </a:outerShdw>
          </a:effectLst>
        </p:spPr>
      </p:pic>
      <p:sp>
        <p:nvSpPr>
          <p:cNvPr id="3140" name="Google Shape;3140;p356"/>
          <p:cNvSpPr/>
          <p:nvPr/>
        </p:nvSpPr>
        <p:spPr>
          <a:xfrm rot="-5400000">
            <a:off x="2378538" y="-454650"/>
            <a:ext cx="228000" cy="4729200"/>
          </a:xfrm>
          <a:prstGeom prst="wedgeRectCallout">
            <a:avLst>
              <a:gd fmla="val 99145" name="adj1"/>
              <a:gd fmla="val 101069" name="adj2"/>
            </a:avLst>
          </a:prstGeom>
          <a:noFill/>
          <a:ln cap="flat" cmpd="sng" w="9525">
            <a:solidFill>
              <a:schemeClr val="lt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141" name="Google Shape;3141;p356"/>
          <p:cNvPicPr preferRelativeResize="0"/>
          <p:nvPr/>
        </p:nvPicPr>
        <p:blipFill rotWithShape="1">
          <a:blip r:embed="rId5">
            <a:alphaModFix/>
          </a:blip>
          <a:srcRect b="35454" l="0" r="2903" t="0"/>
          <a:stretch/>
        </p:blipFill>
        <p:spPr>
          <a:xfrm>
            <a:off x="5688975" y="3105950"/>
            <a:ext cx="3391776" cy="1896324"/>
          </a:xfrm>
          <a:prstGeom prst="rect">
            <a:avLst/>
          </a:prstGeom>
          <a:noFill/>
          <a:ln>
            <a:noFill/>
          </a:ln>
          <a:effectLst>
            <a:outerShdw blurRad="57150" rotWithShape="0" algn="bl" dir="5400000" dist="19050">
              <a:srgbClr val="000000">
                <a:alpha val="50000"/>
              </a:srgbClr>
            </a:outerShdw>
          </a:effectLst>
        </p:spPr>
      </p:pic>
      <p:sp>
        <p:nvSpPr>
          <p:cNvPr id="3142" name="Google Shape;3142;p356"/>
          <p:cNvSpPr/>
          <p:nvPr/>
        </p:nvSpPr>
        <p:spPr>
          <a:xfrm>
            <a:off x="5742675" y="4582075"/>
            <a:ext cx="838500" cy="3219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43" name="Google Shape;3143;p356"/>
          <p:cNvSpPr/>
          <p:nvPr/>
        </p:nvSpPr>
        <p:spPr>
          <a:xfrm>
            <a:off x="7646075" y="3542225"/>
            <a:ext cx="625800" cy="192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44" name="Google Shape;3144;p356"/>
          <p:cNvSpPr/>
          <p:nvPr/>
        </p:nvSpPr>
        <p:spPr>
          <a:xfrm>
            <a:off x="8408975" y="4466125"/>
            <a:ext cx="625800" cy="192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8" name="Shape 3148"/>
        <p:cNvGrpSpPr/>
        <p:nvPr/>
      </p:nvGrpSpPr>
      <p:grpSpPr>
        <a:xfrm>
          <a:off x="0" y="0"/>
          <a:ext cx="0" cy="0"/>
          <a:chOff x="0" y="0"/>
          <a:chExt cx="0" cy="0"/>
        </a:xfrm>
      </p:grpSpPr>
      <p:sp>
        <p:nvSpPr>
          <p:cNvPr id="3149" name="Google Shape;3149;p357"/>
          <p:cNvSpPr txBox="1"/>
          <p:nvPr>
            <p:ph type="title"/>
          </p:nvPr>
        </p:nvSpPr>
        <p:spPr>
          <a:xfrm>
            <a:off x="476250" y="137150"/>
            <a:ext cx="3754800" cy="12204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b="0" i="1" lang="en"/>
              <a:t>Optional</a:t>
            </a:r>
            <a:r>
              <a:rPr lang="en"/>
              <a:t> </a:t>
            </a:r>
            <a:endParaRPr/>
          </a:p>
          <a:p>
            <a:pPr indent="0" lvl="0" marL="0" rtl="0" algn="ctr">
              <a:spcBef>
                <a:spcPts val="0"/>
              </a:spcBef>
              <a:spcAft>
                <a:spcPts val="0"/>
              </a:spcAft>
              <a:buNone/>
            </a:pPr>
            <a:r>
              <a:rPr lang="en"/>
              <a:t>Rate Categories for </a:t>
            </a:r>
            <a:endParaRPr/>
          </a:p>
          <a:p>
            <a:pPr indent="0" lvl="0" marL="0" rtl="0" algn="ctr">
              <a:spcBef>
                <a:spcPts val="0"/>
              </a:spcBef>
              <a:spcAft>
                <a:spcPts val="0"/>
              </a:spcAft>
              <a:buNone/>
            </a:pPr>
            <a:r>
              <a:rPr lang="en"/>
              <a:t>Role Pricing: </a:t>
            </a:r>
            <a:r>
              <a:rPr lang="en"/>
              <a:t>Set Up</a:t>
            </a:r>
            <a:endParaRPr/>
          </a:p>
        </p:txBody>
      </p:sp>
      <p:sp>
        <p:nvSpPr>
          <p:cNvPr id="3150" name="Google Shape;3150;p357"/>
          <p:cNvSpPr txBox="1"/>
          <p:nvPr/>
        </p:nvSpPr>
        <p:spPr>
          <a:xfrm>
            <a:off x="359725" y="1437275"/>
            <a:ext cx="2579400" cy="35709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The </a:t>
            </a:r>
            <a:r>
              <a:rPr lang="en" sz="1000">
                <a:solidFill>
                  <a:schemeClr val="dk1"/>
                </a:solidFill>
              </a:rPr>
              <a:t>Project Billing Rate Sheet can be set up with Rate Categories as an optional configuration that allows you to configure more granular defaulting for role prices</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You can configure Rate Categories using the task: Maintain Project Rate Category and Members</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You can view the Rate Categories from the View Project Billing Rates task under the Rate Dimensions tab</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Workday supports a maximum of 5 Categories per tenant </a:t>
            </a:r>
            <a:r>
              <a:rPr i="1" lang="en" sz="1000">
                <a:solidFill>
                  <a:schemeClr val="dk1"/>
                </a:solidFill>
              </a:rPr>
              <a:t>(in the example, Region and Size are the Rate Categories)</a:t>
            </a:r>
            <a:endParaRPr i="1" sz="1000">
              <a:solidFill>
                <a:schemeClr val="dk1"/>
              </a:solidFill>
            </a:endParaRPr>
          </a:p>
          <a:p>
            <a:pPr indent="-292100" lvl="0" marL="457200" rtl="0" algn="l">
              <a:spcBef>
                <a:spcPts val="0"/>
              </a:spcBef>
              <a:spcAft>
                <a:spcPts val="0"/>
              </a:spcAft>
              <a:buClr>
                <a:schemeClr val="dk1"/>
              </a:buClr>
              <a:buSzPts val="1000"/>
              <a:buChar char="●"/>
            </a:pPr>
            <a:r>
              <a:rPr b="1" lang="en" sz="1000">
                <a:solidFill>
                  <a:schemeClr val="dk1"/>
                </a:solidFill>
              </a:rPr>
              <a:t>Note: Rate Categories are used to default in the unit list price for roles on quotes. They are NOT defaulted anywhere else downstream from the quote.</a:t>
            </a:r>
            <a:endParaRPr b="1" sz="1000">
              <a:solidFill>
                <a:schemeClr val="dk1"/>
              </a:solidFill>
            </a:endParaRPr>
          </a:p>
        </p:txBody>
      </p:sp>
      <p:pic>
        <p:nvPicPr>
          <p:cNvPr id="3151" name="Google Shape;3151;p357"/>
          <p:cNvPicPr preferRelativeResize="0"/>
          <p:nvPr/>
        </p:nvPicPr>
        <p:blipFill rotWithShape="1">
          <a:blip r:embed="rId3">
            <a:alphaModFix/>
          </a:blip>
          <a:srcRect b="0" l="0" r="12503" t="0"/>
          <a:stretch/>
        </p:blipFill>
        <p:spPr>
          <a:xfrm>
            <a:off x="2985750" y="1945975"/>
            <a:ext cx="5993149" cy="3023376"/>
          </a:xfrm>
          <a:prstGeom prst="rect">
            <a:avLst/>
          </a:prstGeom>
          <a:noFill/>
          <a:ln>
            <a:noFill/>
          </a:ln>
          <a:effectLst>
            <a:outerShdw blurRad="57150" rotWithShape="0" algn="bl" dir="5400000" dist="19050">
              <a:srgbClr val="000000">
                <a:alpha val="50000"/>
              </a:srgbClr>
            </a:outerShdw>
          </a:effectLst>
        </p:spPr>
      </p:pic>
      <p:pic>
        <p:nvPicPr>
          <p:cNvPr id="3152" name="Google Shape;3152;p357"/>
          <p:cNvPicPr preferRelativeResize="0"/>
          <p:nvPr/>
        </p:nvPicPr>
        <p:blipFill>
          <a:blip r:embed="rId4">
            <a:alphaModFix/>
          </a:blip>
          <a:stretch>
            <a:fillRect/>
          </a:stretch>
        </p:blipFill>
        <p:spPr>
          <a:xfrm>
            <a:off x="4193999" y="137150"/>
            <a:ext cx="4697177" cy="2657549"/>
          </a:xfrm>
          <a:prstGeom prst="rect">
            <a:avLst/>
          </a:prstGeom>
          <a:noFill/>
          <a:ln>
            <a:noFill/>
          </a:ln>
          <a:effectLst>
            <a:outerShdw blurRad="57150" rotWithShape="0" algn="bl" dir="5400000" dist="19050">
              <a:srgbClr val="000000">
                <a:alpha val="50000"/>
              </a:srgbClr>
            </a:outerShdw>
          </a:effectLst>
        </p:spPr>
      </p:pic>
      <p:sp>
        <p:nvSpPr>
          <p:cNvPr id="3153" name="Google Shape;3153;p357"/>
          <p:cNvSpPr/>
          <p:nvPr/>
        </p:nvSpPr>
        <p:spPr>
          <a:xfrm>
            <a:off x="4265025" y="237950"/>
            <a:ext cx="2477400" cy="3219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54" name="Google Shape;3154;p357"/>
          <p:cNvSpPr/>
          <p:nvPr/>
        </p:nvSpPr>
        <p:spPr>
          <a:xfrm>
            <a:off x="3595425" y="2794700"/>
            <a:ext cx="669600" cy="3219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8" name="Shape 3158"/>
        <p:cNvGrpSpPr/>
        <p:nvPr/>
      </p:nvGrpSpPr>
      <p:grpSpPr>
        <a:xfrm>
          <a:off x="0" y="0"/>
          <a:ext cx="0" cy="0"/>
          <a:chOff x="0" y="0"/>
          <a:chExt cx="0" cy="0"/>
        </a:xfrm>
      </p:grpSpPr>
      <p:pic>
        <p:nvPicPr>
          <p:cNvPr id="3159" name="Google Shape;3159;p358"/>
          <p:cNvPicPr preferRelativeResize="0"/>
          <p:nvPr/>
        </p:nvPicPr>
        <p:blipFill rotWithShape="1">
          <a:blip r:embed="rId3">
            <a:alphaModFix/>
          </a:blip>
          <a:srcRect b="0" l="0" r="1642" t="0"/>
          <a:stretch/>
        </p:blipFill>
        <p:spPr>
          <a:xfrm>
            <a:off x="4036275" y="289650"/>
            <a:ext cx="5047624" cy="4016849"/>
          </a:xfrm>
          <a:prstGeom prst="rect">
            <a:avLst/>
          </a:prstGeom>
          <a:noFill/>
          <a:ln>
            <a:noFill/>
          </a:ln>
          <a:effectLst>
            <a:outerShdw blurRad="57150" rotWithShape="0" algn="bl" dir="5400000" dist="19050">
              <a:srgbClr val="000000">
                <a:alpha val="50000"/>
              </a:srgbClr>
            </a:outerShdw>
          </a:effectLst>
        </p:spPr>
      </p:pic>
      <p:sp>
        <p:nvSpPr>
          <p:cNvPr id="3160" name="Google Shape;3160;p358"/>
          <p:cNvSpPr txBox="1"/>
          <p:nvPr>
            <p:ph type="title"/>
          </p:nvPr>
        </p:nvSpPr>
        <p:spPr>
          <a:xfrm>
            <a:off x="476250" y="137150"/>
            <a:ext cx="3633600" cy="12204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b="0" i="1" lang="en"/>
              <a:t>Optional</a:t>
            </a:r>
            <a:r>
              <a:rPr lang="en"/>
              <a:t> </a:t>
            </a:r>
            <a:endParaRPr/>
          </a:p>
          <a:p>
            <a:pPr indent="0" lvl="0" marL="0" rtl="0" algn="ctr">
              <a:spcBef>
                <a:spcPts val="0"/>
              </a:spcBef>
              <a:spcAft>
                <a:spcPts val="0"/>
              </a:spcAft>
              <a:buNone/>
            </a:pPr>
            <a:r>
              <a:rPr lang="en"/>
              <a:t>Rate Categories for </a:t>
            </a:r>
            <a:endParaRPr/>
          </a:p>
          <a:p>
            <a:pPr indent="0" lvl="0" marL="0" rtl="0" algn="ctr">
              <a:spcBef>
                <a:spcPts val="0"/>
              </a:spcBef>
              <a:spcAft>
                <a:spcPts val="0"/>
              </a:spcAft>
              <a:buNone/>
            </a:pPr>
            <a:r>
              <a:rPr lang="en"/>
              <a:t>Role Pricing: Set Up</a:t>
            </a:r>
            <a:endParaRPr/>
          </a:p>
        </p:txBody>
      </p:sp>
      <p:sp>
        <p:nvSpPr>
          <p:cNvPr id="3161" name="Google Shape;3161;p358"/>
          <p:cNvSpPr txBox="1"/>
          <p:nvPr/>
        </p:nvSpPr>
        <p:spPr>
          <a:xfrm>
            <a:off x="359725" y="1583800"/>
            <a:ext cx="2579400" cy="15699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Once you have configured Rate Categories, you can choose these values on a Project Billing Rate Sheet</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Rate Categories are optional on the Project Billing Rate Sheet, so you do not need to fill out a rate category for every Project Role if it is not applicable. </a:t>
            </a:r>
            <a:endParaRPr sz="1000">
              <a:solidFill>
                <a:schemeClr val="dk1"/>
              </a:solidFill>
            </a:endParaRPr>
          </a:p>
        </p:txBody>
      </p:sp>
      <p:sp>
        <p:nvSpPr>
          <p:cNvPr id="3162" name="Google Shape;3162;p358"/>
          <p:cNvSpPr/>
          <p:nvPr/>
        </p:nvSpPr>
        <p:spPr>
          <a:xfrm>
            <a:off x="4756575" y="2682750"/>
            <a:ext cx="4238400" cy="9024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6" name="Shape 3166"/>
        <p:cNvGrpSpPr/>
        <p:nvPr/>
      </p:nvGrpSpPr>
      <p:grpSpPr>
        <a:xfrm>
          <a:off x="0" y="0"/>
          <a:ext cx="0" cy="0"/>
          <a:chOff x="0" y="0"/>
          <a:chExt cx="0" cy="0"/>
        </a:xfrm>
      </p:grpSpPr>
      <p:sp>
        <p:nvSpPr>
          <p:cNvPr id="3167" name="Google Shape;3167;p359"/>
          <p:cNvSpPr txBox="1"/>
          <p:nvPr>
            <p:ph type="title"/>
          </p:nvPr>
        </p:nvSpPr>
        <p:spPr>
          <a:xfrm>
            <a:off x="476250" y="137200"/>
            <a:ext cx="5256600" cy="1220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b="0" i="1" lang="en"/>
              <a:t>Optional</a:t>
            </a:r>
            <a:r>
              <a:rPr lang="en"/>
              <a:t> </a:t>
            </a:r>
            <a:endParaRPr/>
          </a:p>
          <a:p>
            <a:pPr indent="0" lvl="0" marL="0" rtl="0" algn="ctr">
              <a:spcBef>
                <a:spcPts val="0"/>
              </a:spcBef>
              <a:spcAft>
                <a:spcPts val="0"/>
              </a:spcAft>
              <a:buNone/>
            </a:pPr>
            <a:r>
              <a:rPr lang="en"/>
              <a:t>Rate Categories for Role Pricing: On Quote</a:t>
            </a:r>
            <a:endParaRPr/>
          </a:p>
        </p:txBody>
      </p:sp>
      <p:sp>
        <p:nvSpPr>
          <p:cNvPr id="3168" name="Google Shape;3168;p359"/>
          <p:cNvSpPr txBox="1"/>
          <p:nvPr/>
        </p:nvSpPr>
        <p:spPr>
          <a:xfrm>
            <a:off x="537725" y="3222550"/>
            <a:ext cx="3524400" cy="14160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chemeClr val="dk1"/>
              </a:buClr>
              <a:buSzPts val="1000"/>
              <a:buChar char="●"/>
            </a:pPr>
            <a:r>
              <a:rPr lang="en" sz="1000">
                <a:solidFill>
                  <a:schemeClr val="dk1"/>
                </a:solidFill>
              </a:rPr>
              <a:t>When you add a service that has a Project Billing Rate Sheet with Rate Categories, you will see additional prompt fields to enter the Rate Category values when you add or edit a role.</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We only display the Rate Categories that are configured on the Project Billing Rate Sheet</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We only show the Rate Category values in the prompts that are available options for the role</a:t>
            </a:r>
            <a:endParaRPr sz="1000">
              <a:solidFill>
                <a:schemeClr val="dk1"/>
              </a:solidFill>
            </a:endParaRPr>
          </a:p>
        </p:txBody>
      </p:sp>
      <p:pic>
        <p:nvPicPr>
          <p:cNvPr id="3169" name="Google Shape;3169;p359"/>
          <p:cNvPicPr preferRelativeResize="0"/>
          <p:nvPr/>
        </p:nvPicPr>
        <p:blipFill rotWithShape="1">
          <a:blip r:embed="rId3">
            <a:alphaModFix/>
          </a:blip>
          <a:srcRect b="0" l="0" r="0" t="63670"/>
          <a:stretch/>
        </p:blipFill>
        <p:spPr>
          <a:xfrm>
            <a:off x="476250" y="1558942"/>
            <a:ext cx="4678877" cy="1499833"/>
          </a:xfrm>
          <a:prstGeom prst="rect">
            <a:avLst/>
          </a:prstGeom>
          <a:noFill/>
          <a:ln>
            <a:noFill/>
          </a:ln>
          <a:effectLst>
            <a:outerShdw blurRad="57150" rotWithShape="0" algn="bl" dir="5400000" dist="19050">
              <a:srgbClr val="000000">
                <a:alpha val="50000"/>
              </a:srgbClr>
            </a:outerShdw>
          </a:effectLst>
        </p:spPr>
      </p:pic>
      <p:pic>
        <p:nvPicPr>
          <p:cNvPr id="3170" name="Google Shape;3170;p359"/>
          <p:cNvPicPr preferRelativeResize="0"/>
          <p:nvPr/>
        </p:nvPicPr>
        <p:blipFill>
          <a:blip r:embed="rId4">
            <a:alphaModFix/>
          </a:blip>
          <a:stretch>
            <a:fillRect/>
          </a:stretch>
        </p:blipFill>
        <p:spPr>
          <a:xfrm>
            <a:off x="5371725" y="1455000"/>
            <a:ext cx="3325226" cy="2472826"/>
          </a:xfrm>
          <a:prstGeom prst="rect">
            <a:avLst/>
          </a:prstGeom>
          <a:noFill/>
          <a:ln>
            <a:noFill/>
          </a:ln>
          <a:effectLst>
            <a:outerShdw blurRad="57150" rotWithShape="0" algn="bl" dir="5400000" dist="19050">
              <a:srgbClr val="000000">
                <a:alpha val="50000"/>
              </a:srgbClr>
            </a:outerShdw>
          </a:effectLst>
        </p:spPr>
      </p:pic>
      <p:pic>
        <p:nvPicPr>
          <p:cNvPr id="3171" name="Google Shape;3171;p359"/>
          <p:cNvPicPr preferRelativeResize="0"/>
          <p:nvPr/>
        </p:nvPicPr>
        <p:blipFill>
          <a:blip r:embed="rId5">
            <a:alphaModFix/>
          </a:blip>
          <a:stretch>
            <a:fillRect/>
          </a:stretch>
        </p:blipFill>
        <p:spPr>
          <a:xfrm>
            <a:off x="5355500" y="3222550"/>
            <a:ext cx="3357676" cy="1288803"/>
          </a:xfrm>
          <a:prstGeom prst="rect">
            <a:avLst/>
          </a:prstGeom>
          <a:noFill/>
          <a:ln>
            <a:noFill/>
          </a:ln>
          <a:effectLst>
            <a:outerShdw blurRad="57150" rotWithShape="0" algn="bl" dir="5400000" dist="19050">
              <a:srgbClr val="000000">
                <a:alpha val="50000"/>
              </a:srgbClr>
            </a:outerShdw>
          </a:effectLst>
        </p:spPr>
      </p:pic>
      <p:sp>
        <p:nvSpPr>
          <p:cNvPr id="3172" name="Google Shape;3172;p359"/>
          <p:cNvSpPr/>
          <p:nvPr/>
        </p:nvSpPr>
        <p:spPr>
          <a:xfrm>
            <a:off x="5455000" y="1748775"/>
            <a:ext cx="1551000" cy="3279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73" name="Google Shape;3173;p359"/>
          <p:cNvSpPr/>
          <p:nvPr/>
        </p:nvSpPr>
        <p:spPr>
          <a:xfrm>
            <a:off x="7046575" y="1990825"/>
            <a:ext cx="578100" cy="2565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74" name="Google Shape;3174;p359"/>
          <p:cNvSpPr/>
          <p:nvPr/>
        </p:nvSpPr>
        <p:spPr>
          <a:xfrm>
            <a:off x="5413300" y="3426125"/>
            <a:ext cx="1634400" cy="7188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75" name="Google Shape;3175;p359"/>
          <p:cNvSpPr/>
          <p:nvPr/>
        </p:nvSpPr>
        <p:spPr>
          <a:xfrm rot="-5400000">
            <a:off x="2697325" y="289638"/>
            <a:ext cx="236700" cy="4161900"/>
          </a:xfrm>
          <a:prstGeom prst="wedgeRectCallout">
            <a:avLst>
              <a:gd fmla="val 71287" name="adj1"/>
              <a:gd fmla="val 101554" name="adj2"/>
            </a:avLst>
          </a:prstGeom>
          <a:noFill/>
          <a:ln cap="flat" cmpd="sng" w="9525">
            <a:solidFill>
              <a:schemeClr val="lt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9" name="Shape 3179"/>
        <p:cNvGrpSpPr/>
        <p:nvPr/>
      </p:nvGrpSpPr>
      <p:grpSpPr>
        <a:xfrm>
          <a:off x="0" y="0"/>
          <a:ext cx="0" cy="0"/>
          <a:chOff x="0" y="0"/>
          <a:chExt cx="0" cy="0"/>
        </a:xfrm>
      </p:grpSpPr>
      <p:sp>
        <p:nvSpPr>
          <p:cNvPr id="3180" name="Google Shape;3180;p360"/>
          <p:cNvSpPr txBox="1"/>
          <p:nvPr>
            <p:ph type="ctrTitle"/>
          </p:nvPr>
        </p:nvSpPr>
        <p:spPr>
          <a:xfrm>
            <a:off x="628651" y="1300952"/>
            <a:ext cx="7886700" cy="1005900"/>
          </a:xfrm>
          <a:prstGeom prst="rect">
            <a:avLst/>
          </a:prstGeom>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
              <a:t>Cost Estimation: Roles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Workday Corporate Template">
  <a:themeElements>
    <a:clrScheme name="Workday">
      <a:dk1>
        <a:srgbClr val="616161"/>
      </a:dk1>
      <a:lt1>
        <a:srgbClr val="FFFFFF"/>
      </a:lt1>
      <a:dk2>
        <a:srgbClr val="005CB9"/>
      </a:dk2>
      <a:lt2>
        <a:srgbClr val="F38B00"/>
      </a:lt2>
      <a:accent1>
        <a:srgbClr val="0875E1"/>
      </a:accent1>
      <a:accent2>
        <a:srgbClr val="FFC629"/>
      </a:accent2>
      <a:accent3>
        <a:srgbClr val="99E0FF"/>
      </a:accent3>
      <a:accent4>
        <a:srgbClr val="12A67C"/>
      </a:accent4>
      <a:accent5>
        <a:srgbClr val="40B4E5"/>
      </a:accent5>
      <a:accent6>
        <a:srgbClr val="000000"/>
      </a:accent6>
      <a:hlink>
        <a:srgbClr val="004387"/>
      </a:hlink>
      <a:folHlink>
        <a:srgbClr val="0875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orkday Corporate Template">
  <a:themeElements>
    <a:clrScheme name="Workday">
      <a:dk1>
        <a:srgbClr val="616161"/>
      </a:dk1>
      <a:lt1>
        <a:srgbClr val="FFFFFF"/>
      </a:lt1>
      <a:dk2>
        <a:srgbClr val="005CB9"/>
      </a:dk2>
      <a:lt2>
        <a:srgbClr val="F38B00"/>
      </a:lt2>
      <a:accent1>
        <a:srgbClr val="0875E1"/>
      </a:accent1>
      <a:accent2>
        <a:srgbClr val="FFC629"/>
      </a:accent2>
      <a:accent3>
        <a:srgbClr val="99E0FF"/>
      </a:accent3>
      <a:accent4>
        <a:srgbClr val="12A67C"/>
      </a:accent4>
      <a:accent5>
        <a:srgbClr val="40B4E5"/>
      </a:accent5>
      <a:accent6>
        <a:srgbClr val="000000"/>
      </a:accent6>
      <a:hlink>
        <a:srgbClr val="004387"/>
      </a:hlink>
      <a:folHlink>
        <a:srgbClr val="0875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